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81" r:id="rId21"/>
    <p:sldId id="279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A6F7-8052-4161-B3CE-F890B844EFEB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F1B6-A3C2-4C87-96B8-38AE7CA33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05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99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01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067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516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1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753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195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19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960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991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54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743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7E34-4359-474E-ABED-D1EA226BE54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221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65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06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40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2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03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97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28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40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80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48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520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60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5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23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0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93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178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a/a6/Air_conditioner.svg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en.wikipedia.org/wiki/File:Clown_fish_in_the_Andaman_Coral_Reef.jpg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hyperlink" Target="http://www.google.com/url?sa=i&amp;rct=j&amp;q=&amp;esrc=s&amp;source=images&amp;cd=&amp;cad=rja&amp;uact=8&amp;docid=olyRp9-nycwkkM&amp;tbnid=w2yYwigW4oSQPM:&amp;ved=0CAUQjRw&amp;url=http://openclipart.org/detail/189188/colored:-friends-by-nicubunu-189188&amp;ei=W7uCU9uzEpKxsATft4DQCg&amp;psig=AFQjCNHrgROqUUs5GDF9piZRpn-aWiN2kg&amp;ust=1401162964493273" TargetMode="Externa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hyperlink" Target="http://www.google.com/url?sa=i&amp;rct=j&amp;q=&amp;esrc=s&amp;source=images&amp;cd=&amp;cad=rja&amp;uact=8&amp;docid=0Vrs58p9WUGvgM&amp;tbnid=b9oB7ORXQoTJ5M:&amp;ved=0CAUQjRw&amp;url=http://commons.wikimedia.org/wiki/File:Pictofigo_Friendship.png&amp;ei=HHNgU9zWJOX72QX6goDYCw&amp;bvm=bv.65636070,d.b2I&amp;psig=AFQjCNH1MqDUu3k-dg4qvixH5TymHamwmA&amp;ust=13989162129523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hyperlink" Target="http://www.google.com/url?sa=i&amp;rct=j&amp;q=&amp;esrc=s&amp;source=images&amp;cd=&amp;cad=rja&amp;uact=8&amp;docid=4lH7m7Mns4gYZM&amp;tbnid=FxAxu4BA_HtbkM:&amp;ved=0CAUQjRw&amp;url=http://openclipart.org/detail/20688/young-girl-in-the-wind-by-johnny_automatic&amp;ei=fHhgU9dyyZrYBZDngUA&amp;bvm=bv.65636070,d.b2I&amp;psig=AFQjCNHaXlny4p7X_IjD3NDuvVSO-H8X6Q&amp;ust=13989175746394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hyperlink" Target="http://www.google.com/url?sa=i&amp;rct=j&amp;q=&amp;esrc=s&amp;source=images&amp;cd=&amp;cad=rja&amp;uact=8&amp;docid=NcEfm-ZK5LQppM&amp;tbnid=PlOrEAP4wVlW4M:&amp;ved=0CAUQjRw&amp;url=http://experiment-with-life.deviantart.com/art/Ear-Piercing-202279018&amp;ei=n-paU8_4JeyFyQGCyYDYBg&amp;bvm=bv.65397613,d.aWw&amp;psig=AFQjCNHqfUYBxkI9_-4S35tXqOPwyid3LQ&amp;ust=139855359621994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第三册第六课补充资料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04800" y="1143000"/>
            <a:ext cx="1667856" cy="1600200"/>
            <a:chOff x="304800" y="1143000"/>
            <a:chExt cx="1667856" cy="1600200"/>
          </a:xfrm>
        </p:grpSpPr>
        <p:pic>
          <p:nvPicPr>
            <p:cNvPr id="87042" name="Picture 2" descr="C:\Users\Meishing\Dropbox\meizhouhuayu\pics\36.29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r="87500"/>
            <a:stretch>
              <a:fillRect/>
            </a:stretch>
          </p:blipFill>
          <p:spPr bwMode="auto">
            <a:xfrm>
              <a:off x="304800" y="1143000"/>
              <a:ext cx="1667856" cy="160020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1371600" y="18288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62200" y="1600200"/>
            <a:ext cx="794913" cy="776088"/>
            <a:chOff x="3124200" y="3955444"/>
            <a:chExt cx="794913" cy="776088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3124200" y="4026733"/>
              <a:ext cx="239432" cy="704799"/>
            </a:xfrm>
            <a:custGeom>
              <a:avLst/>
              <a:gdLst/>
              <a:ahLst/>
              <a:cxnLst>
                <a:cxn ang="0">
                  <a:pos x="151" y="5"/>
                </a:cxn>
                <a:cxn ang="0">
                  <a:pos x="247" y="32"/>
                </a:cxn>
                <a:cxn ang="0">
                  <a:pos x="334" y="69"/>
                </a:cxn>
                <a:cxn ang="0">
                  <a:pos x="397" y="111"/>
                </a:cxn>
                <a:cxn ang="0">
                  <a:pos x="437" y="155"/>
                </a:cxn>
                <a:cxn ang="0">
                  <a:pos x="455" y="203"/>
                </a:cxn>
                <a:cxn ang="0">
                  <a:pos x="459" y="353"/>
                </a:cxn>
                <a:cxn ang="0">
                  <a:pos x="476" y="600"/>
                </a:cxn>
                <a:cxn ang="0">
                  <a:pos x="495" y="800"/>
                </a:cxn>
                <a:cxn ang="0">
                  <a:pos x="510" y="984"/>
                </a:cxn>
                <a:cxn ang="0">
                  <a:pos x="524" y="1151"/>
                </a:cxn>
                <a:cxn ang="0">
                  <a:pos x="533" y="1301"/>
                </a:cxn>
                <a:cxn ang="0">
                  <a:pos x="543" y="1433"/>
                </a:cxn>
                <a:cxn ang="0">
                  <a:pos x="547" y="1550"/>
                </a:cxn>
                <a:cxn ang="0">
                  <a:pos x="551" y="1650"/>
                </a:cxn>
                <a:cxn ang="0">
                  <a:pos x="549" y="1742"/>
                </a:cxn>
                <a:cxn ang="0">
                  <a:pos x="533" y="1823"/>
                </a:cxn>
                <a:cxn ang="0">
                  <a:pos x="514" y="1869"/>
                </a:cxn>
                <a:cxn ang="0">
                  <a:pos x="499" y="1892"/>
                </a:cxn>
                <a:cxn ang="0">
                  <a:pos x="464" y="1915"/>
                </a:cxn>
                <a:cxn ang="0">
                  <a:pos x="437" y="1913"/>
                </a:cxn>
                <a:cxn ang="0">
                  <a:pos x="416" y="1902"/>
                </a:cxn>
                <a:cxn ang="0">
                  <a:pos x="393" y="1881"/>
                </a:cxn>
                <a:cxn ang="0">
                  <a:pos x="370" y="1852"/>
                </a:cxn>
                <a:cxn ang="0">
                  <a:pos x="345" y="1800"/>
                </a:cxn>
                <a:cxn ang="0">
                  <a:pos x="313" y="1704"/>
                </a:cxn>
                <a:cxn ang="0">
                  <a:pos x="295" y="1585"/>
                </a:cxn>
                <a:cxn ang="0">
                  <a:pos x="282" y="1462"/>
                </a:cxn>
                <a:cxn ang="0">
                  <a:pos x="270" y="1355"/>
                </a:cxn>
                <a:cxn ang="0">
                  <a:pos x="261" y="1266"/>
                </a:cxn>
                <a:cxn ang="0">
                  <a:pos x="253" y="1193"/>
                </a:cxn>
                <a:cxn ang="0">
                  <a:pos x="247" y="1138"/>
                </a:cxn>
                <a:cxn ang="0">
                  <a:pos x="242" y="1099"/>
                </a:cxn>
                <a:cxn ang="0">
                  <a:pos x="240" y="1078"/>
                </a:cxn>
                <a:cxn ang="0">
                  <a:pos x="238" y="1048"/>
                </a:cxn>
                <a:cxn ang="0">
                  <a:pos x="228" y="946"/>
                </a:cxn>
                <a:cxn ang="0">
                  <a:pos x="221" y="856"/>
                </a:cxn>
                <a:cxn ang="0">
                  <a:pos x="211" y="771"/>
                </a:cxn>
                <a:cxn ang="0">
                  <a:pos x="201" y="694"/>
                </a:cxn>
                <a:cxn ang="0">
                  <a:pos x="192" y="627"/>
                </a:cxn>
                <a:cxn ang="0">
                  <a:pos x="184" y="566"/>
                </a:cxn>
                <a:cxn ang="0">
                  <a:pos x="173" y="503"/>
                </a:cxn>
                <a:cxn ang="0">
                  <a:pos x="155" y="416"/>
                </a:cxn>
                <a:cxn ang="0">
                  <a:pos x="130" y="334"/>
                </a:cxn>
                <a:cxn ang="0">
                  <a:pos x="94" y="253"/>
                </a:cxn>
                <a:cxn ang="0">
                  <a:pos x="50" y="174"/>
                </a:cxn>
                <a:cxn ang="0">
                  <a:pos x="15" y="128"/>
                </a:cxn>
                <a:cxn ang="0">
                  <a:pos x="2" y="99"/>
                </a:cxn>
                <a:cxn ang="0">
                  <a:pos x="4" y="63"/>
                </a:cxn>
                <a:cxn ang="0">
                  <a:pos x="13" y="30"/>
                </a:cxn>
                <a:cxn ang="0">
                  <a:pos x="34" y="9"/>
                </a:cxn>
                <a:cxn ang="0">
                  <a:pos x="63" y="2"/>
                </a:cxn>
              </a:cxnLst>
              <a:rect l="0" t="0" r="r" b="b"/>
              <a:pathLst>
                <a:path w="551" h="1917">
                  <a:moveTo>
                    <a:pt x="73" y="0"/>
                  </a:moveTo>
                  <a:lnTo>
                    <a:pt x="100" y="2"/>
                  </a:lnTo>
                  <a:lnTo>
                    <a:pt x="125" y="4"/>
                  </a:lnTo>
                  <a:lnTo>
                    <a:pt x="151" y="5"/>
                  </a:lnTo>
                  <a:lnTo>
                    <a:pt x="176" y="11"/>
                  </a:lnTo>
                  <a:lnTo>
                    <a:pt x="199" y="17"/>
                  </a:lnTo>
                  <a:lnTo>
                    <a:pt x="224" y="23"/>
                  </a:lnTo>
                  <a:lnTo>
                    <a:pt x="247" y="32"/>
                  </a:lnTo>
                  <a:lnTo>
                    <a:pt x="270" y="42"/>
                  </a:lnTo>
                  <a:lnTo>
                    <a:pt x="292" y="50"/>
                  </a:lnTo>
                  <a:lnTo>
                    <a:pt x="313" y="59"/>
                  </a:lnTo>
                  <a:lnTo>
                    <a:pt x="334" y="69"/>
                  </a:lnTo>
                  <a:lnTo>
                    <a:pt x="351" y="78"/>
                  </a:lnTo>
                  <a:lnTo>
                    <a:pt x="368" y="90"/>
                  </a:lnTo>
                  <a:lnTo>
                    <a:pt x="384" y="99"/>
                  </a:lnTo>
                  <a:lnTo>
                    <a:pt x="397" y="111"/>
                  </a:lnTo>
                  <a:lnTo>
                    <a:pt x="409" y="121"/>
                  </a:lnTo>
                  <a:lnTo>
                    <a:pt x="420" y="132"/>
                  </a:lnTo>
                  <a:lnTo>
                    <a:pt x="430" y="144"/>
                  </a:lnTo>
                  <a:lnTo>
                    <a:pt x="437" y="155"/>
                  </a:lnTo>
                  <a:lnTo>
                    <a:pt x="443" y="167"/>
                  </a:lnTo>
                  <a:lnTo>
                    <a:pt x="449" y="180"/>
                  </a:lnTo>
                  <a:lnTo>
                    <a:pt x="453" y="192"/>
                  </a:lnTo>
                  <a:lnTo>
                    <a:pt x="455" y="203"/>
                  </a:lnTo>
                  <a:lnTo>
                    <a:pt x="455" y="217"/>
                  </a:lnTo>
                  <a:lnTo>
                    <a:pt x="455" y="249"/>
                  </a:lnTo>
                  <a:lnTo>
                    <a:pt x="457" y="284"/>
                  </a:lnTo>
                  <a:lnTo>
                    <a:pt x="459" y="353"/>
                  </a:lnTo>
                  <a:lnTo>
                    <a:pt x="462" y="422"/>
                  </a:lnTo>
                  <a:lnTo>
                    <a:pt x="466" y="493"/>
                  </a:lnTo>
                  <a:lnTo>
                    <a:pt x="472" y="547"/>
                  </a:lnTo>
                  <a:lnTo>
                    <a:pt x="476" y="600"/>
                  </a:lnTo>
                  <a:lnTo>
                    <a:pt x="482" y="652"/>
                  </a:lnTo>
                  <a:lnTo>
                    <a:pt x="485" y="702"/>
                  </a:lnTo>
                  <a:lnTo>
                    <a:pt x="489" y="752"/>
                  </a:lnTo>
                  <a:lnTo>
                    <a:pt x="495" y="800"/>
                  </a:lnTo>
                  <a:lnTo>
                    <a:pt x="499" y="848"/>
                  </a:lnTo>
                  <a:lnTo>
                    <a:pt x="503" y="894"/>
                  </a:lnTo>
                  <a:lnTo>
                    <a:pt x="507" y="940"/>
                  </a:lnTo>
                  <a:lnTo>
                    <a:pt x="510" y="984"/>
                  </a:lnTo>
                  <a:lnTo>
                    <a:pt x="514" y="1026"/>
                  </a:lnTo>
                  <a:lnTo>
                    <a:pt x="516" y="1069"/>
                  </a:lnTo>
                  <a:lnTo>
                    <a:pt x="520" y="1111"/>
                  </a:lnTo>
                  <a:lnTo>
                    <a:pt x="524" y="1151"/>
                  </a:lnTo>
                  <a:lnTo>
                    <a:pt x="526" y="1190"/>
                  </a:lnTo>
                  <a:lnTo>
                    <a:pt x="530" y="1228"/>
                  </a:lnTo>
                  <a:lnTo>
                    <a:pt x="531" y="1264"/>
                  </a:lnTo>
                  <a:lnTo>
                    <a:pt x="533" y="1301"/>
                  </a:lnTo>
                  <a:lnTo>
                    <a:pt x="535" y="1335"/>
                  </a:lnTo>
                  <a:lnTo>
                    <a:pt x="539" y="1370"/>
                  </a:lnTo>
                  <a:lnTo>
                    <a:pt x="541" y="1403"/>
                  </a:lnTo>
                  <a:lnTo>
                    <a:pt x="543" y="1433"/>
                  </a:lnTo>
                  <a:lnTo>
                    <a:pt x="543" y="1464"/>
                  </a:lnTo>
                  <a:lnTo>
                    <a:pt x="545" y="1495"/>
                  </a:lnTo>
                  <a:lnTo>
                    <a:pt x="547" y="1522"/>
                  </a:lnTo>
                  <a:lnTo>
                    <a:pt x="547" y="1550"/>
                  </a:lnTo>
                  <a:lnTo>
                    <a:pt x="549" y="1577"/>
                  </a:lnTo>
                  <a:lnTo>
                    <a:pt x="549" y="1602"/>
                  </a:lnTo>
                  <a:lnTo>
                    <a:pt x="551" y="1627"/>
                  </a:lnTo>
                  <a:lnTo>
                    <a:pt x="551" y="1650"/>
                  </a:lnTo>
                  <a:lnTo>
                    <a:pt x="551" y="1673"/>
                  </a:lnTo>
                  <a:lnTo>
                    <a:pt x="551" y="1694"/>
                  </a:lnTo>
                  <a:lnTo>
                    <a:pt x="551" y="1719"/>
                  </a:lnTo>
                  <a:lnTo>
                    <a:pt x="549" y="1742"/>
                  </a:lnTo>
                  <a:lnTo>
                    <a:pt x="547" y="1763"/>
                  </a:lnTo>
                  <a:lnTo>
                    <a:pt x="543" y="1785"/>
                  </a:lnTo>
                  <a:lnTo>
                    <a:pt x="539" y="1804"/>
                  </a:lnTo>
                  <a:lnTo>
                    <a:pt x="533" y="1823"/>
                  </a:lnTo>
                  <a:lnTo>
                    <a:pt x="528" y="1840"/>
                  </a:lnTo>
                  <a:lnTo>
                    <a:pt x="522" y="1856"/>
                  </a:lnTo>
                  <a:lnTo>
                    <a:pt x="518" y="1863"/>
                  </a:lnTo>
                  <a:lnTo>
                    <a:pt x="514" y="1869"/>
                  </a:lnTo>
                  <a:lnTo>
                    <a:pt x="510" y="1877"/>
                  </a:lnTo>
                  <a:lnTo>
                    <a:pt x="507" y="1882"/>
                  </a:lnTo>
                  <a:lnTo>
                    <a:pt x="503" y="1888"/>
                  </a:lnTo>
                  <a:lnTo>
                    <a:pt x="499" y="1892"/>
                  </a:lnTo>
                  <a:lnTo>
                    <a:pt x="491" y="1902"/>
                  </a:lnTo>
                  <a:lnTo>
                    <a:pt x="482" y="1907"/>
                  </a:lnTo>
                  <a:lnTo>
                    <a:pt x="474" y="1913"/>
                  </a:lnTo>
                  <a:lnTo>
                    <a:pt x="464" y="1915"/>
                  </a:lnTo>
                  <a:lnTo>
                    <a:pt x="455" y="1917"/>
                  </a:lnTo>
                  <a:lnTo>
                    <a:pt x="449" y="1917"/>
                  </a:lnTo>
                  <a:lnTo>
                    <a:pt x="443" y="1915"/>
                  </a:lnTo>
                  <a:lnTo>
                    <a:pt x="437" y="1913"/>
                  </a:lnTo>
                  <a:lnTo>
                    <a:pt x="434" y="1911"/>
                  </a:lnTo>
                  <a:lnTo>
                    <a:pt x="428" y="1909"/>
                  </a:lnTo>
                  <a:lnTo>
                    <a:pt x="422" y="1906"/>
                  </a:lnTo>
                  <a:lnTo>
                    <a:pt x="416" y="1902"/>
                  </a:lnTo>
                  <a:lnTo>
                    <a:pt x="411" y="1898"/>
                  </a:lnTo>
                  <a:lnTo>
                    <a:pt x="405" y="1892"/>
                  </a:lnTo>
                  <a:lnTo>
                    <a:pt x="399" y="1886"/>
                  </a:lnTo>
                  <a:lnTo>
                    <a:pt x="393" y="1881"/>
                  </a:lnTo>
                  <a:lnTo>
                    <a:pt x="388" y="1875"/>
                  </a:lnTo>
                  <a:lnTo>
                    <a:pt x="382" y="1867"/>
                  </a:lnTo>
                  <a:lnTo>
                    <a:pt x="376" y="1859"/>
                  </a:lnTo>
                  <a:lnTo>
                    <a:pt x="370" y="1852"/>
                  </a:lnTo>
                  <a:lnTo>
                    <a:pt x="365" y="1842"/>
                  </a:lnTo>
                  <a:lnTo>
                    <a:pt x="359" y="1829"/>
                  </a:lnTo>
                  <a:lnTo>
                    <a:pt x="351" y="1815"/>
                  </a:lnTo>
                  <a:lnTo>
                    <a:pt x="345" y="1800"/>
                  </a:lnTo>
                  <a:lnTo>
                    <a:pt x="338" y="1787"/>
                  </a:lnTo>
                  <a:lnTo>
                    <a:pt x="328" y="1760"/>
                  </a:lnTo>
                  <a:lnTo>
                    <a:pt x="318" y="1731"/>
                  </a:lnTo>
                  <a:lnTo>
                    <a:pt x="313" y="1704"/>
                  </a:lnTo>
                  <a:lnTo>
                    <a:pt x="307" y="1675"/>
                  </a:lnTo>
                  <a:lnTo>
                    <a:pt x="303" y="1648"/>
                  </a:lnTo>
                  <a:lnTo>
                    <a:pt x="299" y="1620"/>
                  </a:lnTo>
                  <a:lnTo>
                    <a:pt x="295" y="1585"/>
                  </a:lnTo>
                  <a:lnTo>
                    <a:pt x="292" y="1554"/>
                  </a:lnTo>
                  <a:lnTo>
                    <a:pt x="288" y="1522"/>
                  </a:lnTo>
                  <a:lnTo>
                    <a:pt x="286" y="1491"/>
                  </a:lnTo>
                  <a:lnTo>
                    <a:pt x="282" y="1462"/>
                  </a:lnTo>
                  <a:lnTo>
                    <a:pt x="278" y="1433"/>
                  </a:lnTo>
                  <a:lnTo>
                    <a:pt x="276" y="1407"/>
                  </a:lnTo>
                  <a:lnTo>
                    <a:pt x="272" y="1380"/>
                  </a:lnTo>
                  <a:lnTo>
                    <a:pt x="270" y="1355"/>
                  </a:lnTo>
                  <a:lnTo>
                    <a:pt x="267" y="1332"/>
                  </a:lnTo>
                  <a:lnTo>
                    <a:pt x="265" y="1309"/>
                  </a:lnTo>
                  <a:lnTo>
                    <a:pt x="263" y="1288"/>
                  </a:lnTo>
                  <a:lnTo>
                    <a:pt x="261" y="1266"/>
                  </a:lnTo>
                  <a:lnTo>
                    <a:pt x="259" y="1245"/>
                  </a:lnTo>
                  <a:lnTo>
                    <a:pt x="257" y="1228"/>
                  </a:lnTo>
                  <a:lnTo>
                    <a:pt x="255" y="1211"/>
                  </a:lnTo>
                  <a:lnTo>
                    <a:pt x="253" y="1193"/>
                  </a:lnTo>
                  <a:lnTo>
                    <a:pt x="251" y="1178"/>
                  </a:lnTo>
                  <a:lnTo>
                    <a:pt x="249" y="1163"/>
                  </a:lnTo>
                  <a:lnTo>
                    <a:pt x="247" y="1149"/>
                  </a:lnTo>
                  <a:lnTo>
                    <a:pt x="247" y="1138"/>
                  </a:lnTo>
                  <a:lnTo>
                    <a:pt x="246" y="1126"/>
                  </a:lnTo>
                  <a:lnTo>
                    <a:pt x="244" y="1117"/>
                  </a:lnTo>
                  <a:lnTo>
                    <a:pt x="244" y="1107"/>
                  </a:lnTo>
                  <a:lnTo>
                    <a:pt x="242" y="1099"/>
                  </a:lnTo>
                  <a:lnTo>
                    <a:pt x="242" y="1092"/>
                  </a:lnTo>
                  <a:lnTo>
                    <a:pt x="242" y="1086"/>
                  </a:lnTo>
                  <a:lnTo>
                    <a:pt x="240" y="1082"/>
                  </a:lnTo>
                  <a:lnTo>
                    <a:pt x="240" y="1078"/>
                  </a:lnTo>
                  <a:lnTo>
                    <a:pt x="240" y="1074"/>
                  </a:lnTo>
                  <a:lnTo>
                    <a:pt x="240" y="1074"/>
                  </a:lnTo>
                  <a:lnTo>
                    <a:pt x="240" y="1073"/>
                  </a:lnTo>
                  <a:lnTo>
                    <a:pt x="238" y="1048"/>
                  </a:lnTo>
                  <a:lnTo>
                    <a:pt x="236" y="1021"/>
                  </a:lnTo>
                  <a:lnTo>
                    <a:pt x="234" y="996"/>
                  </a:lnTo>
                  <a:lnTo>
                    <a:pt x="230" y="971"/>
                  </a:lnTo>
                  <a:lnTo>
                    <a:pt x="228" y="946"/>
                  </a:lnTo>
                  <a:lnTo>
                    <a:pt x="226" y="923"/>
                  </a:lnTo>
                  <a:lnTo>
                    <a:pt x="224" y="900"/>
                  </a:lnTo>
                  <a:lnTo>
                    <a:pt x="222" y="877"/>
                  </a:lnTo>
                  <a:lnTo>
                    <a:pt x="221" y="856"/>
                  </a:lnTo>
                  <a:lnTo>
                    <a:pt x="217" y="833"/>
                  </a:lnTo>
                  <a:lnTo>
                    <a:pt x="215" y="812"/>
                  </a:lnTo>
                  <a:lnTo>
                    <a:pt x="213" y="790"/>
                  </a:lnTo>
                  <a:lnTo>
                    <a:pt x="211" y="771"/>
                  </a:lnTo>
                  <a:lnTo>
                    <a:pt x="209" y="752"/>
                  </a:lnTo>
                  <a:lnTo>
                    <a:pt x="205" y="731"/>
                  </a:lnTo>
                  <a:lnTo>
                    <a:pt x="203" y="714"/>
                  </a:lnTo>
                  <a:lnTo>
                    <a:pt x="201" y="694"/>
                  </a:lnTo>
                  <a:lnTo>
                    <a:pt x="199" y="677"/>
                  </a:lnTo>
                  <a:lnTo>
                    <a:pt x="198" y="660"/>
                  </a:lnTo>
                  <a:lnTo>
                    <a:pt x="196" y="643"/>
                  </a:lnTo>
                  <a:lnTo>
                    <a:pt x="192" y="627"/>
                  </a:lnTo>
                  <a:lnTo>
                    <a:pt x="190" y="610"/>
                  </a:lnTo>
                  <a:lnTo>
                    <a:pt x="188" y="597"/>
                  </a:lnTo>
                  <a:lnTo>
                    <a:pt x="186" y="581"/>
                  </a:lnTo>
                  <a:lnTo>
                    <a:pt x="184" y="566"/>
                  </a:lnTo>
                  <a:lnTo>
                    <a:pt x="180" y="552"/>
                  </a:lnTo>
                  <a:lnTo>
                    <a:pt x="178" y="539"/>
                  </a:lnTo>
                  <a:lnTo>
                    <a:pt x="176" y="526"/>
                  </a:lnTo>
                  <a:lnTo>
                    <a:pt x="173" y="503"/>
                  </a:lnTo>
                  <a:lnTo>
                    <a:pt x="169" y="479"/>
                  </a:lnTo>
                  <a:lnTo>
                    <a:pt x="165" y="458"/>
                  </a:lnTo>
                  <a:lnTo>
                    <a:pt x="159" y="437"/>
                  </a:lnTo>
                  <a:lnTo>
                    <a:pt x="155" y="416"/>
                  </a:lnTo>
                  <a:lnTo>
                    <a:pt x="150" y="395"/>
                  </a:lnTo>
                  <a:lnTo>
                    <a:pt x="144" y="374"/>
                  </a:lnTo>
                  <a:lnTo>
                    <a:pt x="138" y="353"/>
                  </a:lnTo>
                  <a:lnTo>
                    <a:pt x="130" y="334"/>
                  </a:lnTo>
                  <a:lnTo>
                    <a:pt x="123" y="313"/>
                  </a:lnTo>
                  <a:lnTo>
                    <a:pt x="113" y="293"/>
                  </a:lnTo>
                  <a:lnTo>
                    <a:pt x="103" y="272"/>
                  </a:lnTo>
                  <a:lnTo>
                    <a:pt x="94" y="253"/>
                  </a:lnTo>
                  <a:lnTo>
                    <a:pt x="84" y="234"/>
                  </a:lnTo>
                  <a:lnTo>
                    <a:pt x="73" y="213"/>
                  </a:lnTo>
                  <a:lnTo>
                    <a:pt x="61" y="194"/>
                  </a:lnTo>
                  <a:lnTo>
                    <a:pt x="50" y="174"/>
                  </a:lnTo>
                  <a:lnTo>
                    <a:pt x="36" y="155"/>
                  </a:lnTo>
                  <a:lnTo>
                    <a:pt x="29" y="146"/>
                  </a:lnTo>
                  <a:lnTo>
                    <a:pt x="21" y="136"/>
                  </a:lnTo>
                  <a:lnTo>
                    <a:pt x="15" y="128"/>
                  </a:lnTo>
                  <a:lnTo>
                    <a:pt x="9" y="121"/>
                  </a:lnTo>
                  <a:lnTo>
                    <a:pt x="6" y="113"/>
                  </a:lnTo>
                  <a:lnTo>
                    <a:pt x="2" y="107"/>
                  </a:lnTo>
                  <a:lnTo>
                    <a:pt x="2" y="99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2" y="73"/>
                  </a:lnTo>
                  <a:lnTo>
                    <a:pt x="4" y="63"/>
                  </a:lnTo>
                  <a:lnTo>
                    <a:pt x="6" y="55"/>
                  </a:lnTo>
                  <a:lnTo>
                    <a:pt x="8" y="46"/>
                  </a:lnTo>
                  <a:lnTo>
                    <a:pt x="11" y="38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3" y="19"/>
                  </a:lnTo>
                  <a:lnTo>
                    <a:pt x="29" y="15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55" y="2"/>
                  </a:lnTo>
                  <a:lnTo>
                    <a:pt x="63" y="2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189500" y="3955444"/>
              <a:ext cx="729613" cy="607789"/>
            </a:xfrm>
            <a:custGeom>
              <a:avLst/>
              <a:gdLst/>
              <a:ahLst/>
              <a:cxnLst>
                <a:cxn ang="0">
                  <a:pos x="1297" y="11"/>
                </a:cxn>
                <a:cxn ang="0">
                  <a:pos x="1426" y="57"/>
                </a:cxn>
                <a:cxn ang="0">
                  <a:pos x="1575" y="136"/>
                </a:cxn>
                <a:cxn ang="0">
                  <a:pos x="1641" y="194"/>
                </a:cxn>
                <a:cxn ang="0">
                  <a:pos x="1671" y="255"/>
                </a:cxn>
                <a:cxn ang="0">
                  <a:pos x="1673" y="330"/>
                </a:cxn>
                <a:cxn ang="0">
                  <a:pos x="1648" y="411"/>
                </a:cxn>
                <a:cxn ang="0">
                  <a:pos x="1602" y="491"/>
                </a:cxn>
                <a:cxn ang="0">
                  <a:pos x="1537" y="618"/>
                </a:cxn>
                <a:cxn ang="0">
                  <a:pos x="1477" y="785"/>
                </a:cxn>
                <a:cxn ang="0">
                  <a:pos x="1429" y="950"/>
                </a:cxn>
                <a:cxn ang="0">
                  <a:pos x="1424" y="979"/>
                </a:cxn>
                <a:cxn ang="0">
                  <a:pos x="1406" y="1050"/>
                </a:cxn>
                <a:cxn ang="0">
                  <a:pos x="1380" y="1163"/>
                </a:cxn>
                <a:cxn ang="0">
                  <a:pos x="1345" y="1316"/>
                </a:cxn>
                <a:cxn ang="0">
                  <a:pos x="1301" y="1514"/>
                </a:cxn>
                <a:cxn ang="0">
                  <a:pos x="1259" y="1604"/>
                </a:cxn>
                <a:cxn ang="0">
                  <a:pos x="1201" y="1643"/>
                </a:cxn>
                <a:cxn ang="0">
                  <a:pos x="1126" y="1652"/>
                </a:cxn>
                <a:cxn ang="0">
                  <a:pos x="1046" y="1639"/>
                </a:cxn>
                <a:cxn ang="0">
                  <a:pos x="1005" y="1608"/>
                </a:cxn>
                <a:cxn ang="0">
                  <a:pos x="999" y="1566"/>
                </a:cxn>
                <a:cxn ang="0">
                  <a:pos x="1003" y="1512"/>
                </a:cxn>
                <a:cxn ang="0">
                  <a:pos x="1011" y="1437"/>
                </a:cxn>
                <a:cxn ang="0">
                  <a:pos x="1047" y="1228"/>
                </a:cxn>
                <a:cxn ang="0">
                  <a:pos x="1086" y="1015"/>
                </a:cxn>
                <a:cxn ang="0">
                  <a:pos x="1111" y="823"/>
                </a:cxn>
                <a:cxn ang="0">
                  <a:pos x="1132" y="645"/>
                </a:cxn>
                <a:cxn ang="0">
                  <a:pos x="1142" y="495"/>
                </a:cxn>
                <a:cxn ang="0">
                  <a:pos x="1140" y="411"/>
                </a:cxn>
                <a:cxn ang="0">
                  <a:pos x="1120" y="382"/>
                </a:cxn>
                <a:cxn ang="0">
                  <a:pos x="1080" y="370"/>
                </a:cxn>
                <a:cxn ang="0">
                  <a:pos x="986" y="376"/>
                </a:cxn>
                <a:cxn ang="0">
                  <a:pos x="867" y="399"/>
                </a:cxn>
                <a:cxn ang="0">
                  <a:pos x="729" y="437"/>
                </a:cxn>
                <a:cxn ang="0">
                  <a:pos x="591" y="476"/>
                </a:cxn>
                <a:cxn ang="0">
                  <a:pos x="474" y="505"/>
                </a:cxn>
                <a:cxn ang="0">
                  <a:pos x="374" y="526"/>
                </a:cxn>
                <a:cxn ang="0">
                  <a:pos x="295" y="539"/>
                </a:cxn>
                <a:cxn ang="0">
                  <a:pos x="236" y="545"/>
                </a:cxn>
                <a:cxn ang="0">
                  <a:pos x="182" y="537"/>
                </a:cxn>
                <a:cxn ang="0">
                  <a:pos x="128" y="510"/>
                </a:cxn>
                <a:cxn ang="0">
                  <a:pos x="74" y="464"/>
                </a:cxn>
                <a:cxn ang="0">
                  <a:pos x="28" y="430"/>
                </a:cxn>
                <a:cxn ang="0">
                  <a:pos x="3" y="403"/>
                </a:cxn>
                <a:cxn ang="0">
                  <a:pos x="3" y="374"/>
                </a:cxn>
                <a:cxn ang="0">
                  <a:pos x="23" y="351"/>
                </a:cxn>
                <a:cxn ang="0">
                  <a:pos x="63" y="343"/>
                </a:cxn>
                <a:cxn ang="0">
                  <a:pos x="264" y="320"/>
                </a:cxn>
                <a:cxn ang="0">
                  <a:pos x="474" y="282"/>
                </a:cxn>
                <a:cxn ang="0">
                  <a:pos x="658" y="236"/>
                </a:cxn>
                <a:cxn ang="0">
                  <a:pos x="831" y="182"/>
                </a:cxn>
                <a:cxn ang="0">
                  <a:pos x="999" y="107"/>
                </a:cxn>
                <a:cxn ang="0">
                  <a:pos x="1115" y="38"/>
                </a:cxn>
                <a:cxn ang="0">
                  <a:pos x="1172" y="9"/>
                </a:cxn>
              </a:cxnLst>
              <a:rect l="0" t="0" r="r" b="b"/>
              <a:pathLst>
                <a:path w="1675" h="1652">
                  <a:moveTo>
                    <a:pt x="1220" y="0"/>
                  </a:moveTo>
                  <a:lnTo>
                    <a:pt x="1234" y="0"/>
                  </a:lnTo>
                  <a:lnTo>
                    <a:pt x="1247" y="0"/>
                  </a:lnTo>
                  <a:lnTo>
                    <a:pt x="1262" y="4"/>
                  </a:lnTo>
                  <a:lnTo>
                    <a:pt x="1280" y="6"/>
                  </a:lnTo>
                  <a:lnTo>
                    <a:pt x="1297" y="11"/>
                  </a:lnTo>
                  <a:lnTo>
                    <a:pt x="1316" y="15"/>
                  </a:lnTo>
                  <a:lnTo>
                    <a:pt x="1335" y="23"/>
                  </a:lnTo>
                  <a:lnTo>
                    <a:pt x="1356" y="31"/>
                  </a:lnTo>
                  <a:lnTo>
                    <a:pt x="1378" y="38"/>
                  </a:lnTo>
                  <a:lnTo>
                    <a:pt x="1401" y="48"/>
                  </a:lnTo>
                  <a:lnTo>
                    <a:pt x="1426" y="57"/>
                  </a:lnTo>
                  <a:lnTo>
                    <a:pt x="1451" y="69"/>
                  </a:lnTo>
                  <a:lnTo>
                    <a:pt x="1475" y="82"/>
                  </a:lnTo>
                  <a:lnTo>
                    <a:pt x="1504" y="96"/>
                  </a:lnTo>
                  <a:lnTo>
                    <a:pt x="1533" y="111"/>
                  </a:lnTo>
                  <a:lnTo>
                    <a:pt x="1562" y="127"/>
                  </a:lnTo>
                  <a:lnTo>
                    <a:pt x="1575" y="136"/>
                  </a:lnTo>
                  <a:lnTo>
                    <a:pt x="1589" y="146"/>
                  </a:lnTo>
                  <a:lnTo>
                    <a:pt x="1600" y="155"/>
                  </a:lnTo>
                  <a:lnTo>
                    <a:pt x="1612" y="165"/>
                  </a:lnTo>
                  <a:lnTo>
                    <a:pt x="1623" y="174"/>
                  </a:lnTo>
                  <a:lnTo>
                    <a:pt x="1631" y="184"/>
                  </a:lnTo>
                  <a:lnTo>
                    <a:pt x="1641" y="194"/>
                  </a:lnTo>
                  <a:lnTo>
                    <a:pt x="1648" y="203"/>
                  </a:lnTo>
                  <a:lnTo>
                    <a:pt x="1654" y="213"/>
                  </a:lnTo>
                  <a:lnTo>
                    <a:pt x="1660" y="224"/>
                  </a:lnTo>
                  <a:lnTo>
                    <a:pt x="1665" y="234"/>
                  </a:lnTo>
                  <a:lnTo>
                    <a:pt x="1669" y="245"/>
                  </a:lnTo>
                  <a:lnTo>
                    <a:pt x="1671" y="255"/>
                  </a:lnTo>
                  <a:lnTo>
                    <a:pt x="1673" y="267"/>
                  </a:lnTo>
                  <a:lnTo>
                    <a:pt x="1675" y="278"/>
                  </a:lnTo>
                  <a:lnTo>
                    <a:pt x="1675" y="290"/>
                  </a:lnTo>
                  <a:lnTo>
                    <a:pt x="1675" y="303"/>
                  </a:lnTo>
                  <a:lnTo>
                    <a:pt x="1675" y="317"/>
                  </a:lnTo>
                  <a:lnTo>
                    <a:pt x="1673" y="330"/>
                  </a:lnTo>
                  <a:lnTo>
                    <a:pt x="1669" y="343"/>
                  </a:lnTo>
                  <a:lnTo>
                    <a:pt x="1667" y="357"/>
                  </a:lnTo>
                  <a:lnTo>
                    <a:pt x="1664" y="370"/>
                  </a:lnTo>
                  <a:lnTo>
                    <a:pt x="1658" y="384"/>
                  </a:lnTo>
                  <a:lnTo>
                    <a:pt x="1654" y="397"/>
                  </a:lnTo>
                  <a:lnTo>
                    <a:pt x="1648" y="411"/>
                  </a:lnTo>
                  <a:lnTo>
                    <a:pt x="1642" y="424"/>
                  </a:lnTo>
                  <a:lnTo>
                    <a:pt x="1635" y="437"/>
                  </a:lnTo>
                  <a:lnTo>
                    <a:pt x="1627" y="451"/>
                  </a:lnTo>
                  <a:lnTo>
                    <a:pt x="1619" y="464"/>
                  </a:lnTo>
                  <a:lnTo>
                    <a:pt x="1610" y="478"/>
                  </a:lnTo>
                  <a:lnTo>
                    <a:pt x="1602" y="491"/>
                  </a:lnTo>
                  <a:lnTo>
                    <a:pt x="1593" y="505"/>
                  </a:lnTo>
                  <a:lnTo>
                    <a:pt x="1581" y="526"/>
                  </a:lnTo>
                  <a:lnTo>
                    <a:pt x="1570" y="547"/>
                  </a:lnTo>
                  <a:lnTo>
                    <a:pt x="1560" y="570"/>
                  </a:lnTo>
                  <a:lnTo>
                    <a:pt x="1548" y="593"/>
                  </a:lnTo>
                  <a:lnTo>
                    <a:pt x="1537" y="618"/>
                  </a:lnTo>
                  <a:lnTo>
                    <a:pt x="1527" y="643"/>
                  </a:lnTo>
                  <a:lnTo>
                    <a:pt x="1518" y="670"/>
                  </a:lnTo>
                  <a:lnTo>
                    <a:pt x="1506" y="697"/>
                  </a:lnTo>
                  <a:lnTo>
                    <a:pt x="1497" y="725"/>
                  </a:lnTo>
                  <a:lnTo>
                    <a:pt x="1487" y="754"/>
                  </a:lnTo>
                  <a:lnTo>
                    <a:pt x="1477" y="785"/>
                  </a:lnTo>
                  <a:lnTo>
                    <a:pt x="1468" y="816"/>
                  </a:lnTo>
                  <a:lnTo>
                    <a:pt x="1458" y="848"/>
                  </a:lnTo>
                  <a:lnTo>
                    <a:pt x="1449" y="881"/>
                  </a:lnTo>
                  <a:lnTo>
                    <a:pt x="1439" y="915"/>
                  </a:lnTo>
                  <a:lnTo>
                    <a:pt x="1429" y="950"/>
                  </a:lnTo>
                  <a:lnTo>
                    <a:pt x="1429" y="950"/>
                  </a:lnTo>
                  <a:lnTo>
                    <a:pt x="1429" y="952"/>
                  </a:lnTo>
                  <a:lnTo>
                    <a:pt x="1429" y="956"/>
                  </a:lnTo>
                  <a:lnTo>
                    <a:pt x="1427" y="959"/>
                  </a:lnTo>
                  <a:lnTo>
                    <a:pt x="1427" y="965"/>
                  </a:lnTo>
                  <a:lnTo>
                    <a:pt x="1426" y="971"/>
                  </a:lnTo>
                  <a:lnTo>
                    <a:pt x="1424" y="979"/>
                  </a:lnTo>
                  <a:lnTo>
                    <a:pt x="1422" y="988"/>
                  </a:lnTo>
                  <a:lnTo>
                    <a:pt x="1418" y="998"/>
                  </a:lnTo>
                  <a:lnTo>
                    <a:pt x="1416" y="1009"/>
                  </a:lnTo>
                  <a:lnTo>
                    <a:pt x="1412" y="1021"/>
                  </a:lnTo>
                  <a:lnTo>
                    <a:pt x="1410" y="1034"/>
                  </a:lnTo>
                  <a:lnTo>
                    <a:pt x="1406" y="1050"/>
                  </a:lnTo>
                  <a:lnTo>
                    <a:pt x="1403" y="1065"/>
                  </a:lnTo>
                  <a:lnTo>
                    <a:pt x="1399" y="1082"/>
                  </a:lnTo>
                  <a:lnTo>
                    <a:pt x="1395" y="1101"/>
                  </a:lnTo>
                  <a:lnTo>
                    <a:pt x="1389" y="1121"/>
                  </a:lnTo>
                  <a:lnTo>
                    <a:pt x="1385" y="1142"/>
                  </a:lnTo>
                  <a:lnTo>
                    <a:pt x="1380" y="1163"/>
                  </a:lnTo>
                  <a:lnTo>
                    <a:pt x="1376" y="1186"/>
                  </a:lnTo>
                  <a:lnTo>
                    <a:pt x="1370" y="1209"/>
                  </a:lnTo>
                  <a:lnTo>
                    <a:pt x="1364" y="1234"/>
                  </a:lnTo>
                  <a:lnTo>
                    <a:pt x="1358" y="1261"/>
                  </a:lnTo>
                  <a:lnTo>
                    <a:pt x="1351" y="1290"/>
                  </a:lnTo>
                  <a:lnTo>
                    <a:pt x="1345" y="1316"/>
                  </a:lnTo>
                  <a:lnTo>
                    <a:pt x="1337" y="1347"/>
                  </a:lnTo>
                  <a:lnTo>
                    <a:pt x="1332" y="1378"/>
                  </a:lnTo>
                  <a:lnTo>
                    <a:pt x="1324" y="1411"/>
                  </a:lnTo>
                  <a:lnTo>
                    <a:pt x="1316" y="1443"/>
                  </a:lnTo>
                  <a:lnTo>
                    <a:pt x="1308" y="1478"/>
                  </a:lnTo>
                  <a:lnTo>
                    <a:pt x="1301" y="1514"/>
                  </a:lnTo>
                  <a:lnTo>
                    <a:pt x="1293" y="1551"/>
                  </a:lnTo>
                  <a:lnTo>
                    <a:pt x="1287" y="1562"/>
                  </a:lnTo>
                  <a:lnTo>
                    <a:pt x="1280" y="1574"/>
                  </a:lnTo>
                  <a:lnTo>
                    <a:pt x="1274" y="1585"/>
                  </a:lnTo>
                  <a:lnTo>
                    <a:pt x="1266" y="1595"/>
                  </a:lnTo>
                  <a:lnTo>
                    <a:pt x="1259" y="1604"/>
                  </a:lnTo>
                  <a:lnTo>
                    <a:pt x="1249" y="1612"/>
                  </a:lnTo>
                  <a:lnTo>
                    <a:pt x="1241" y="1620"/>
                  </a:lnTo>
                  <a:lnTo>
                    <a:pt x="1232" y="1627"/>
                  </a:lnTo>
                  <a:lnTo>
                    <a:pt x="1222" y="1633"/>
                  </a:lnTo>
                  <a:lnTo>
                    <a:pt x="1211" y="1637"/>
                  </a:lnTo>
                  <a:lnTo>
                    <a:pt x="1201" y="1643"/>
                  </a:lnTo>
                  <a:lnTo>
                    <a:pt x="1190" y="1645"/>
                  </a:lnTo>
                  <a:lnTo>
                    <a:pt x="1178" y="1648"/>
                  </a:lnTo>
                  <a:lnTo>
                    <a:pt x="1166" y="1650"/>
                  </a:lnTo>
                  <a:lnTo>
                    <a:pt x="1155" y="1650"/>
                  </a:lnTo>
                  <a:lnTo>
                    <a:pt x="1143" y="1652"/>
                  </a:lnTo>
                  <a:lnTo>
                    <a:pt x="1126" y="1652"/>
                  </a:lnTo>
                  <a:lnTo>
                    <a:pt x="1109" y="1650"/>
                  </a:lnTo>
                  <a:lnTo>
                    <a:pt x="1094" y="1650"/>
                  </a:lnTo>
                  <a:lnTo>
                    <a:pt x="1080" y="1648"/>
                  </a:lnTo>
                  <a:lnTo>
                    <a:pt x="1067" y="1645"/>
                  </a:lnTo>
                  <a:lnTo>
                    <a:pt x="1055" y="1643"/>
                  </a:lnTo>
                  <a:lnTo>
                    <a:pt x="1046" y="1639"/>
                  </a:lnTo>
                  <a:lnTo>
                    <a:pt x="1036" y="1635"/>
                  </a:lnTo>
                  <a:lnTo>
                    <a:pt x="1026" y="1631"/>
                  </a:lnTo>
                  <a:lnTo>
                    <a:pt x="1019" y="1625"/>
                  </a:lnTo>
                  <a:lnTo>
                    <a:pt x="1013" y="1622"/>
                  </a:lnTo>
                  <a:lnTo>
                    <a:pt x="1009" y="1614"/>
                  </a:lnTo>
                  <a:lnTo>
                    <a:pt x="1005" y="1608"/>
                  </a:lnTo>
                  <a:lnTo>
                    <a:pt x="1001" y="1601"/>
                  </a:lnTo>
                  <a:lnTo>
                    <a:pt x="999" y="1593"/>
                  </a:lnTo>
                  <a:lnTo>
                    <a:pt x="999" y="1585"/>
                  </a:lnTo>
                  <a:lnTo>
                    <a:pt x="999" y="1579"/>
                  </a:lnTo>
                  <a:lnTo>
                    <a:pt x="999" y="1574"/>
                  </a:lnTo>
                  <a:lnTo>
                    <a:pt x="999" y="1566"/>
                  </a:lnTo>
                  <a:lnTo>
                    <a:pt x="999" y="1558"/>
                  </a:lnTo>
                  <a:lnTo>
                    <a:pt x="1001" y="1551"/>
                  </a:lnTo>
                  <a:lnTo>
                    <a:pt x="1001" y="1543"/>
                  </a:lnTo>
                  <a:lnTo>
                    <a:pt x="1001" y="1533"/>
                  </a:lnTo>
                  <a:lnTo>
                    <a:pt x="1003" y="1524"/>
                  </a:lnTo>
                  <a:lnTo>
                    <a:pt x="1003" y="1512"/>
                  </a:lnTo>
                  <a:lnTo>
                    <a:pt x="1005" y="1503"/>
                  </a:lnTo>
                  <a:lnTo>
                    <a:pt x="1005" y="1491"/>
                  </a:lnTo>
                  <a:lnTo>
                    <a:pt x="1007" y="1478"/>
                  </a:lnTo>
                  <a:lnTo>
                    <a:pt x="1007" y="1464"/>
                  </a:lnTo>
                  <a:lnTo>
                    <a:pt x="1009" y="1451"/>
                  </a:lnTo>
                  <a:lnTo>
                    <a:pt x="1011" y="1437"/>
                  </a:lnTo>
                  <a:lnTo>
                    <a:pt x="1011" y="1422"/>
                  </a:lnTo>
                  <a:lnTo>
                    <a:pt x="1019" y="1382"/>
                  </a:lnTo>
                  <a:lnTo>
                    <a:pt x="1026" y="1343"/>
                  </a:lnTo>
                  <a:lnTo>
                    <a:pt x="1034" y="1303"/>
                  </a:lnTo>
                  <a:lnTo>
                    <a:pt x="1042" y="1265"/>
                  </a:lnTo>
                  <a:lnTo>
                    <a:pt x="1047" y="1228"/>
                  </a:lnTo>
                  <a:lnTo>
                    <a:pt x="1055" y="1192"/>
                  </a:lnTo>
                  <a:lnTo>
                    <a:pt x="1061" y="1155"/>
                  </a:lnTo>
                  <a:lnTo>
                    <a:pt x="1069" y="1119"/>
                  </a:lnTo>
                  <a:lnTo>
                    <a:pt x="1074" y="1084"/>
                  </a:lnTo>
                  <a:lnTo>
                    <a:pt x="1080" y="1050"/>
                  </a:lnTo>
                  <a:lnTo>
                    <a:pt x="1086" y="1015"/>
                  </a:lnTo>
                  <a:lnTo>
                    <a:pt x="1090" y="983"/>
                  </a:lnTo>
                  <a:lnTo>
                    <a:pt x="1095" y="950"/>
                  </a:lnTo>
                  <a:lnTo>
                    <a:pt x="1099" y="917"/>
                  </a:lnTo>
                  <a:lnTo>
                    <a:pt x="1103" y="887"/>
                  </a:lnTo>
                  <a:lnTo>
                    <a:pt x="1107" y="856"/>
                  </a:lnTo>
                  <a:lnTo>
                    <a:pt x="1111" y="823"/>
                  </a:lnTo>
                  <a:lnTo>
                    <a:pt x="1115" y="791"/>
                  </a:lnTo>
                  <a:lnTo>
                    <a:pt x="1118" y="760"/>
                  </a:lnTo>
                  <a:lnTo>
                    <a:pt x="1122" y="731"/>
                  </a:lnTo>
                  <a:lnTo>
                    <a:pt x="1126" y="700"/>
                  </a:lnTo>
                  <a:lnTo>
                    <a:pt x="1128" y="672"/>
                  </a:lnTo>
                  <a:lnTo>
                    <a:pt x="1132" y="645"/>
                  </a:lnTo>
                  <a:lnTo>
                    <a:pt x="1134" y="618"/>
                  </a:lnTo>
                  <a:lnTo>
                    <a:pt x="1136" y="591"/>
                  </a:lnTo>
                  <a:lnTo>
                    <a:pt x="1138" y="566"/>
                  </a:lnTo>
                  <a:lnTo>
                    <a:pt x="1140" y="541"/>
                  </a:lnTo>
                  <a:lnTo>
                    <a:pt x="1142" y="518"/>
                  </a:lnTo>
                  <a:lnTo>
                    <a:pt x="1142" y="495"/>
                  </a:lnTo>
                  <a:lnTo>
                    <a:pt x="1142" y="472"/>
                  </a:lnTo>
                  <a:lnTo>
                    <a:pt x="1143" y="451"/>
                  </a:lnTo>
                  <a:lnTo>
                    <a:pt x="1143" y="430"/>
                  </a:lnTo>
                  <a:lnTo>
                    <a:pt x="1143" y="424"/>
                  </a:lnTo>
                  <a:lnTo>
                    <a:pt x="1142" y="416"/>
                  </a:lnTo>
                  <a:lnTo>
                    <a:pt x="1140" y="411"/>
                  </a:lnTo>
                  <a:lnTo>
                    <a:pt x="1138" y="405"/>
                  </a:lnTo>
                  <a:lnTo>
                    <a:pt x="1136" y="399"/>
                  </a:lnTo>
                  <a:lnTo>
                    <a:pt x="1134" y="393"/>
                  </a:lnTo>
                  <a:lnTo>
                    <a:pt x="1130" y="389"/>
                  </a:lnTo>
                  <a:lnTo>
                    <a:pt x="1124" y="386"/>
                  </a:lnTo>
                  <a:lnTo>
                    <a:pt x="1120" y="382"/>
                  </a:lnTo>
                  <a:lnTo>
                    <a:pt x="1115" y="378"/>
                  </a:lnTo>
                  <a:lnTo>
                    <a:pt x="1109" y="376"/>
                  </a:lnTo>
                  <a:lnTo>
                    <a:pt x="1103" y="374"/>
                  </a:lnTo>
                  <a:lnTo>
                    <a:pt x="1095" y="372"/>
                  </a:lnTo>
                  <a:lnTo>
                    <a:pt x="1088" y="370"/>
                  </a:lnTo>
                  <a:lnTo>
                    <a:pt x="1080" y="370"/>
                  </a:lnTo>
                  <a:lnTo>
                    <a:pt x="1071" y="370"/>
                  </a:lnTo>
                  <a:lnTo>
                    <a:pt x="1055" y="370"/>
                  </a:lnTo>
                  <a:lnTo>
                    <a:pt x="1038" y="370"/>
                  </a:lnTo>
                  <a:lnTo>
                    <a:pt x="1021" y="372"/>
                  </a:lnTo>
                  <a:lnTo>
                    <a:pt x="1003" y="374"/>
                  </a:lnTo>
                  <a:lnTo>
                    <a:pt x="986" y="376"/>
                  </a:lnTo>
                  <a:lnTo>
                    <a:pt x="967" y="378"/>
                  </a:lnTo>
                  <a:lnTo>
                    <a:pt x="948" y="382"/>
                  </a:lnTo>
                  <a:lnTo>
                    <a:pt x="928" y="386"/>
                  </a:lnTo>
                  <a:lnTo>
                    <a:pt x="907" y="389"/>
                  </a:lnTo>
                  <a:lnTo>
                    <a:pt x="888" y="393"/>
                  </a:lnTo>
                  <a:lnTo>
                    <a:pt x="867" y="399"/>
                  </a:lnTo>
                  <a:lnTo>
                    <a:pt x="844" y="403"/>
                  </a:lnTo>
                  <a:lnTo>
                    <a:pt x="823" y="411"/>
                  </a:lnTo>
                  <a:lnTo>
                    <a:pt x="800" y="416"/>
                  </a:lnTo>
                  <a:lnTo>
                    <a:pt x="777" y="424"/>
                  </a:lnTo>
                  <a:lnTo>
                    <a:pt x="754" y="430"/>
                  </a:lnTo>
                  <a:lnTo>
                    <a:pt x="729" y="437"/>
                  </a:lnTo>
                  <a:lnTo>
                    <a:pt x="704" y="445"/>
                  </a:lnTo>
                  <a:lnTo>
                    <a:pt x="681" y="451"/>
                  </a:lnTo>
                  <a:lnTo>
                    <a:pt x="658" y="457"/>
                  </a:lnTo>
                  <a:lnTo>
                    <a:pt x="635" y="464"/>
                  </a:lnTo>
                  <a:lnTo>
                    <a:pt x="614" y="470"/>
                  </a:lnTo>
                  <a:lnTo>
                    <a:pt x="591" y="476"/>
                  </a:lnTo>
                  <a:lnTo>
                    <a:pt x="570" y="480"/>
                  </a:lnTo>
                  <a:lnTo>
                    <a:pt x="550" y="485"/>
                  </a:lnTo>
                  <a:lnTo>
                    <a:pt x="529" y="491"/>
                  </a:lnTo>
                  <a:lnTo>
                    <a:pt x="510" y="495"/>
                  </a:lnTo>
                  <a:lnTo>
                    <a:pt x="491" y="501"/>
                  </a:lnTo>
                  <a:lnTo>
                    <a:pt x="474" y="505"/>
                  </a:lnTo>
                  <a:lnTo>
                    <a:pt x="454" y="508"/>
                  </a:lnTo>
                  <a:lnTo>
                    <a:pt x="437" y="512"/>
                  </a:lnTo>
                  <a:lnTo>
                    <a:pt x="422" y="516"/>
                  </a:lnTo>
                  <a:lnTo>
                    <a:pt x="405" y="520"/>
                  </a:lnTo>
                  <a:lnTo>
                    <a:pt x="389" y="524"/>
                  </a:lnTo>
                  <a:lnTo>
                    <a:pt x="374" y="526"/>
                  </a:lnTo>
                  <a:lnTo>
                    <a:pt x="360" y="530"/>
                  </a:lnTo>
                  <a:lnTo>
                    <a:pt x="347" y="531"/>
                  </a:lnTo>
                  <a:lnTo>
                    <a:pt x="333" y="533"/>
                  </a:lnTo>
                  <a:lnTo>
                    <a:pt x="320" y="535"/>
                  </a:lnTo>
                  <a:lnTo>
                    <a:pt x="307" y="537"/>
                  </a:lnTo>
                  <a:lnTo>
                    <a:pt x="295" y="539"/>
                  </a:lnTo>
                  <a:lnTo>
                    <a:pt x="284" y="541"/>
                  </a:lnTo>
                  <a:lnTo>
                    <a:pt x="274" y="543"/>
                  </a:lnTo>
                  <a:lnTo>
                    <a:pt x="262" y="543"/>
                  </a:lnTo>
                  <a:lnTo>
                    <a:pt x="253" y="545"/>
                  </a:lnTo>
                  <a:lnTo>
                    <a:pt x="245" y="545"/>
                  </a:lnTo>
                  <a:lnTo>
                    <a:pt x="236" y="545"/>
                  </a:lnTo>
                  <a:lnTo>
                    <a:pt x="228" y="545"/>
                  </a:lnTo>
                  <a:lnTo>
                    <a:pt x="218" y="545"/>
                  </a:lnTo>
                  <a:lnTo>
                    <a:pt x="209" y="545"/>
                  </a:lnTo>
                  <a:lnTo>
                    <a:pt x="201" y="543"/>
                  </a:lnTo>
                  <a:lnTo>
                    <a:pt x="191" y="541"/>
                  </a:lnTo>
                  <a:lnTo>
                    <a:pt x="182" y="537"/>
                  </a:lnTo>
                  <a:lnTo>
                    <a:pt x="174" y="535"/>
                  </a:lnTo>
                  <a:lnTo>
                    <a:pt x="165" y="531"/>
                  </a:lnTo>
                  <a:lnTo>
                    <a:pt x="155" y="526"/>
                  </a:lnTo>
                  <a:lnTo>
                    <a:pt x="147" y="522"/>
                  </a:lnTo>
                  <a:lnTo>
                    <a:pt x="138" y="516"/>
                  </a:lnTo>
                  <a:lnTo>
                    <a:pt x="128" y="510"/>
                  </a:lnTo>
                  <a:lnTo>
                    <a:pt x="119" y="503"/>
                  </a:lnTo>
                  <a:lnTo>
                    <a:pt x="111" y="495"/>
                  </a:lnTo>
                  <a:lnTo>
                    <a:pt x="101" y="487"/>
                  </a:lnTo>
                  <a:lnTo>
                    <a:pt x="94" y="480"/>
                  </a:lnTo>
                  <a:lnTo>
                    <a:pt x="84" y="472"/>
                  </a:lnTo>
                  <a:lnTo>
                    <a:pt x="74" y="464"/>
                  </a:lnTo>
                  <a:lnTo>
                    <a:pt x="65" y="459"/>
                  </a:lnTo>
                  <a:lnTo>
                    <a:pt x="55" y="453"/>
                  </a:lnTo>
                  <a:lnTo>
                    <a:pt x="48" y="447"/>
                  </a:lnTo>
                  <a:lnTo>
                    <a:pt x="40" y="441"/>
                  </a:lnTo>
                  <a:lnTo>
                    <a:pt x="34" y="436"/>
                  </a:lnTo>
                  <a:lnTo>
                    <a:pt x="28" y="430"/>
                  </a:lnTo>
                  <a:lnTo>
                    <a:pt x="23" y="426"/>
                  </a:lnTo>
                  <a:lnTo>
                    <a:pt x="17" y="420"/>
                  </a:lnTo>
                  <a:lnTo>
                    <a:pt x="13" y="416"/>
                  </a:lnTo>
                  <a:lnTo>
                    <a:pt x="9" y="411"/>
                  </a:lnTo>
                  <a:lnTo>
                    <a:pt x="5" y="407"/>
                  </a:lnTo>
                  <a:lnTo>
                    <a:pt x="3" y="403"/>
                  </a:lnTo>
                  <a:lnTo>
                    <a:pt x="1" y="397"/>
                  </a:lnTo>
                  <a:lnTo>
                    <a:pt x="0" y="393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1" y="378"/>
                  </a:lnTo>
                  <a:lnTo>
                    <a:pt x="3" y="374"/>
                  </a:lnTo>
                  <a:lnTo>
                    <a:pt x="5" y="368"/>
                  </a:lnTo>
                  <a:lnTo>
                    <a:pt x="7" y="364"/>
                  </a:lnTo>
                  <a:lnTo>
                    <a:pt x="11" y="361"/>
                  </a:lnTo>
                  <a:lnTo>
                    <a:pt x="13" y="357"/>
                  </a:lnTo>
                  <a:lnTo>
                    <a:pt x="19" y="353"/>
                  </a:lnTo>
                  <a:lnTo>
                    <a:pt x="23" y="351"/>
                  </a:lnTo>
                  <a:lnTo>
                    <a:pt x="28" y="349"/>
                  </a:lnTo>
                  <a:lnTo>
                    <a:pt x="34" y="347"/>
                  </a:lnTo>
                  <a:lnTo>
                    <a:pt x="40" y="345"/>
                  </a:lnTo>
                  <a:lnTo>
                    <a:pt x="48" y="345"/>
                  </a:lnTo>
                  <a:lnTo>
                    <a:pt x="55" y="343"/>
                  </a:lnTo>
                  <a:lnTo>
                    <a:pt x="63" y="343"/>
                  </a:lnTo>
                  <a:lnTo>
                    <a:pt x="72" y="343"/>
                  </a:lnTo>
                  <a:lnTo>
                    <a:pt x="113" y="340"/>
                  </a:lnTo>
                  <a:lnTo>
                    <a:pt x="151" y="334"/>
                  </a:lnTo>
                  <a:lnTo>
                    <a:pt x="190" y="330"/>
                  </a:lnTo>
                  <a:lnTo>
                    <a:pt x="228" y="326"/>
                  </a:lnTo>
                  <a:lnTo>
                    <a:pt x="264" y="320"/>
                  </a:lnTo>
                  <a:lnTo>
                    <a:pt x="301" y="315"/>
                  </a:lnTo>
                  <a:lnTo>
                    <a:pt x="337" y="309"/>
                  </a:lnTo>
                  <a:lnTo>
                    <a:pt x="372" y="303"/>
                  </a:lnTo>
                  <a:lnTo>
                    <a:pt x="406" y="295"/>
                  </a:lnTo>
                  <a:lnTo>
                    <a:pt x="441" y="290"/>
                  </a:lnTo>
                  <a:lnTo>
                    <a:pt x="474" y="282"/>
                  </a:lnTo>
                  <a:lnTo>
                    <a:pt x="506" y="274"/>
                  </a:lnTo>
                  <a:lnTo>
                    <a:pt x="537" y="267"/>
                  </a:lnTo>
                  <a:lnTo>
                    <a:pt x="570" y="259"/>
                  </a:lnTo>
                  <a:lnTo>
                    <a:pt x="598" y="251"/>
                  </a:lnTo>
                  <a:lnTo>
                    <a:pt x="629" y="242"/>
                  </a:lnTo>
                  <a:lnTo>
                    <a:pt x="658" y="236"/>
                  </a:lnTo>
                  <a:lnTo>
                    <a:pt x="687" y="228"/>
                  </a:lnTo>
                  <a:lnTo>
                    <a:pt x="715" y="221"/>
                  </a:lnTo>
                  <a:lnTo>
                    <a:pt x="744" y="211"/>
                  </a:lnTo>
                  <a:lnTo>
                    <a:pt x="773" y="201"/>
                  </a:lnTo>
                  <a:lnTo>
                    <a:pt x="802" y="192"/>
                  </a:lnTo>
                  <a:lnTo>
                    <a:pt x="831" y="182"/>
                  </a:lnTo>
                  <a:lnTo>
                    <a:pt x="857" y="171"/>
                  </a:lnTo>
                  <a:lnTo>
                    <a:pt x="886" y="159"/>
                  </a:lnTo>
                  <a:lnTo>
                    <a:pt x="915" y="148"/>
                  </a:lnTo>
                  <a:lnTo>
                    <a:pt x="944" y="134"/>
                  </a:lnTo>
                  <a:lnTo>
                    <a:pt x="971" y="121"/>
                  </a:lnTo>
                  <a:lnTo>
                    <a:pt x="999" y="107"/>
                  </a:lnTo>
                  <a:lnTo>
                    <a:pt x="1026" y="92"/>
                  </a:lnTo>
                  <a:lnTo>
                    <a:pt x="1055" y="77"/>
                  </a:lnTo>
                  <a:lnTo>
                    <a:pt x="1084" y="59"/>
                  </a:lnTo>
                  <a:lnTo>
                    <a:pt x="1094" y="52"/>
                  </a:lnTo>
                  <a:lnTo>
                    <a:pt x="1105" y="46"/>
                  </a:lnTo>
                  <a:lnTo>
                    <a:pt x="1115" y="38"/>
                  </a:lnTo>
                  <a:lnTo>
                    <a:pt x="1126" y="32"/>
                  </a:lnTo>
                  <a:lnTo>
                    <a:pt x="1136" y="27"/>
                  </a:lnTo>
                  <a:lnTo>
                    <a:pt x="1145" y="23"/>
                  </a:lnTo>
                  <a:lnTo>
                    <a:pt x="1155" y="17"/>
                  </a:lnTo>
                  <a:lnTo>
                    <a:pt x="1163" y="13"/>
                  </a:lnTo>
                  <a:lnTo>
                    <a:pt x="1172" y="9"/>
                  </a:lnTo>
                  <a:lnTo>
                    <a:pt x="1180" y="8"/>
                  </a:lnTo>
                  <a:lnTo>
                    <a:pt x="1195" y="2"/>
                  </a:lnTo>
                  <a:lnTo>
                    <a:pt x="1209" y="0"/>
                  </a:lnTo>
                  <a:lnTo>
                    <a:pt x="1220" y="0"/>
                  </a:lnTo>
                  <a:lnTo>
                    <a:pt x="122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282660" y="4488270"/>
              <a:ext cx="521526" cy="158745"/>
            </a:xfrm>
            <a:custGeom>
              <a:avLst/>
              <a:gdLst/>
              <a:ahLst/>
              <a:cxnLst>
                <a:cxn ang="0">
                  <a:pos x="865" y="2"/>
                </a:cxn>
                <a:cxn ang="0">
                  <a:pos x="902" y="8"/>
                </a:cxn>
                <a:cxn ang="0">
                  <a:pos x="944" y="21"/>
                </a:cxn>
                <a:cxn ang="0">
                  <a:pos x="990" y="40"/>
                </a:cxn>
                <a:cxn ang="0">
                  <a:pos x="1040" y="67"/>
                </a:cxn>
                <a:cxn ang="0">
                  <a:pos x="1092" y="100"/>
                </a:cxn>
                <a:cxn ang="0">
                  <a:pos x="1128" y="132"/>
                </a:cxn>
                <a:cxn ang="0">
                  <a:pos x="1159" y="161"/>
                </a:cxn>
                <a:cxn ang="0">
                  <a:pos x="1180" y="188"/>
                </a:cxn>
                <a:cxn ang="0">
                  <a:pos x="1193" y="213"/>
                </a:cxn>
                <a:cxn ang="0">
                  <a:pos x="1197" y="236"/>
                </a:cxn>
                <a:cxn ang="0">
                  <a:pos x="1191" y="269"/>
                </a:cxn>
                <a:cxn ang="0">
                  <a:pos x="1174" y="286"/>
                </a:cxn>
                <a:cxn ang="0">
                  <a:pos x="1113" y="292"/>
                </a:cxn>
                <a:cxn ang="0">
                  <a:pos x="994" y="299"/>
                </a:cxn>
                <a:cxn ang="0">
                  <a:pos x="884" y="317"/>
                </a:cxn>
                <a:cxn ang="0">
                  <a:pos x="798" y="334"/>
                </a:cxn>
                <a:cxn ang="0">
                  <a:pos x="727" y="347"/>
                </a:cxn>
                <a:cxn ang="0">
                  <a:pos x="662" y="361"/>
                </a:cxn>
                <a:cxn ang="0">
                  <a:pos x="604" y="370"/>
                </a:cxn>
                <a:cxn ang="0">
                  <a:pos x="556" y="380"/>
                </a:cxn>
                <a:cxn ang="0">
                  <a:pos x="514" y="388"/>
                </a:cxn>
                <a:cxn ang="0">
                  <a:pos x="479" y="393"/>
                </a:cxn>
                <a:cxn ang="0">
                  <a:pos x="454" y="399"/>
                </a:cxn>
                <a:cxn ang="0">
                  <a:pos x="435" y="403"/>
                </a:cxn>
                <a:cxn ang="0">
                  <a:pos x="424" y="405"/>
                </a:cxn>
                <a:cxn ang="0">
                  <a:pos x="420" y="405"/>
                </a:cxn>
                <a:cxn ang="0">
                  <a:pos x="339" y="422"/>
                </a:cxn>
                <a:cxn ang="0">
                  <a:pos x="274" y="430"/>
                </a:cxn>
                <a:cxn ang="0">
                  <a:pos x="224" y="432"/>
                </a:cxn>
                <a:cxn ang="0">
                  <a:pos x="176" y="428"/>
                </a:cxn>
                <a:cxn ang="0">
                  <a:pos x="136" y="420"/>
                </a:cxn>
                <a:cxn ang="0">
                  <a:pos x="101" y="409"/>
                </a:cxn>
                <a:cxn ang="0">
                  <a:pos x="71" y="391"/>
                </a:cxn>
                <a:cxn ang="0">
                  <a:pos x="47" y="372"/>
                </a:cxn>
                <a:cxn ang="0">
                  <a:pos x="21" y="332"/>
                </a:cxn>
                <a:cxn ang="0">
                  <a:pos x="3" y="290"/>
                </a:cxn>
                <a:cxn ang="0">
                  <a:pos x="1" y="255"/>
                </a:cxn>
                <a:cxn ang="0">
                  <a:pos x="5" y="232"/>
                </a:cxn>
                <a:cxn ang="0">
                  <a:pos x="15" y="217"/>
                </a:cxn>
                <a:cxn ang="0">
                  <a:pos x="30" y="205"/>
                </a:cxn>
                <a:cxn ang="0">
                  <a:pos x="51" y="198"/>
                </a:cxn>
                <a:cxn ang="0">
                  <a:pos x="78" y="196"/>
                </a:cxn>
                <a:cxn ang="0">
                  <a:pos x="303" y="157"/>
                </a:cxn>
                <a:cxn ang="0">
                  <a:pos x="410" y="132"/>
                </a:cxn>
                <a:cxn ang="0">
                  <a:pos x="514" y="102"/>
                </a:cxn>
                <a:cxn ang="0">
                  <a:pos x="614" y="67"/>
                </a:cxn>
                <a:cxn ang="0">
                  <a:pos x="683" y="42"/>
                </a:cxn>
                <a:cxn ang="0">
                  <a:pos x="731" y="27"/>
                </a:cxn>
                <a:cxn ang="0">
                  <a:pos x="773" y="15"/>
                </a:cxn>
                <a:cxn ang="0">
                  <a:pos x="806" y="6"/>
                </a:cxn>
                <a:cxn ang="0">
                  <a:pos x="831" y="2"/>
                </a:cxn>
                <a:cxn ang="0">
                  <a:pos x="844" y="0"/>
                </a:cxn>
              </a:cxnLst>
              <a:rect l="0" t="0" r="r" b="b"/>
              <a:pathLst>
                <a:path w="1197" h="432">
                  <a:moveTo>
                    <a:pt x="844" y="0"/>
                  </a:moveTo>
                  <a:lnTo>
                    <a:pt x="856" y="0"/>
                  </a:lnTo>
                  <a:lnTo>
                    <a:pt x="865" y="2"/>
                  </a:lnTo>
                  <a:lnTo>
                    <a:pt x="877" y="4"/>
                  </a:lnTo>
                  <a:lnTo>
                    <a:pt x="890" y="6"/>
                  </a:lnTo>
                  <a:lnTo>
                    <a:pt x="902" y="8"/>
                  </a:lnTo>
                  <a:lnTo>
                    <a:pt x="915" y="11"/>
                  </a:lnTo>
                  <a:lnTo>
                    <a:pt x="928" y="15"/>
                  </a:lnTo>
                  <a:lnTo>
                    <a:pt x="944" y="21"/>
                  </a:lnTo>
                  <a:lnTo>
                    <a:pt x="957" y="27"/>
                  </a:lnTo>
                  <a:lnTo>
                    <a:pt x="973" y="33"/>
                  </a:lnTo>
                  <a:lnTo>
                    <a:pt x="990" y="40"/>
                  </a:lnTo>
                  <a:lnTo>
                    <a:pt x="1005" y="48"/>
                  </a:lnTo>
                  <a:lnTo>
                    <a:pt x="1022" y="57"/>
                  </a:lnTo>
                  <a:lnTo>
                    <a:pt x="1040" y="67"/>
                  </a:lnTo>
                  <a:lnTo>
                    <a:pt x="1059" y="77"/>
                  </a:lnTo>
                  <a:lnTo>
                    <a:pt x="1078" y="88"/>
                  </a:lnTo>
                  <a:lnTo>
                    <a:pt x="1092" y="100"/>
                  </a:lnTo>
                  <a:lnTo>
                    <a:pt x="1105" y="111"/>
                  </a:lnTo>
                  <a:lnTo>
                    <a:pt x="1117" y="121"/>
                  </a:lnTo>
                  <a:lnTo>
                    <a:pt x="1128" y="132"/>
                  </a:lnTo>
                  <a:lnTo>
                    <a:pt x="1140" y="142"/>
                  </a:lnTo>
                  <a:lnTo>
                    <a:pt x="1149" y="152"/>
                  </a:lnTo>
                  <a:lnTo>
                    <a:pt x="1159" y="161"/>
                  </a:lnTo>
                  <a:lnTo>
                    <a:pt x="1166" y="171"/>
                  </a:lnTo>
                  <a:lnTo>
                    <a:pt x="1174" y="178"/>
                  </a:lnTo>
                  <a:lnTo>
                    <a:pt x="1180" y="188"/>
                  </a:lnTo>
                  <a:lnTo>
                    <a:pt x="1186" y="196"/>
                  </a:lnTo>
                  <a:lnTo>
                    <a:pt x="1189" y="205"/>
                  </a:lnTo>
                  <a:lnTo>
                    <a:pt x="1193" y="213"/>
                  </a:lnTo>
                  <a:lnTo>
                    <a:pt x="1195" y="221"/>
                  </a:lnTo>
                  <a:lnTo>
                    <a:pt x="1197" y="228"/>
                  </a:lnTo>
                  <a:lnTo>
                    <a:pt x="1197" y="236"/>
                  </a:lnTo>
                  <a:lnTo>
                    <a:pt x="1197" y="249"/>
                  </a:lnTo>
                  <a:lnTo>
                    <a:pt x="1195" y="259"/>
                  </a:lnTo>
                  <a:lnTo>
                    <a:pt x="1191" y="269"/>
                  </a:lnTo>
                  <a:lnTo>
                    <a:pt x="1188" y="276"/>
                  </a:lnTo>
                  <a:lnTo>
                    <a:pt x="1182" y="282"/>
                  </a:lnTo>
                  <a:lnTo>
                    <a:pt x="1174" y="286"/>
                  </a:lnTo>
                  <a:lnTo>
                    <a:pt x="1166" y="290"/>
                  </a:lnTo>
                  <a:lnTo>
                    <a:pt x="1155" y="290"/>
                  </a:lnTo>
                  <a:lnTo>
                    <a:pt x="1113" y="292"/>
                  </a:lnTo>
                  <a:lnTo>
                    <a:pt x="1072" y="294"/>
                  </a:lnTo>
                  <a:lnTo>
                    <a:pt x="1032" y="295"/>
                  </a:lnTo>
                  <a:lnTo>
                    <a:pt x="994" y="299"/>
                  </a:lnTo>
                  <a:lnTo>
                    <a:pt x="955" y="305"/>
                  </a:lnTo>
                  <a:lnTo>
                    <a:pt x="919" y="311"/>
                  </a:lnTo>
                  <a:lnTo>
                    <a:pt x="884" y="317"/>
                  </a:lnTo>
                  <a:lnTo>
                    <a:pt x="850" y="324"/>
                  </a:lnTo>
                  <a:lnTo>
                    <a:pt x="823" y="330"/>
                  </a:lnTo>
                  <a:lnTo>
                    <a:pt x="798" y="334"/>
                  </a:lnTo>
                  <a:lnTo>
                    <a:pt x="773" y="340"/>
                  </a:lnTo>
                  <a:lnTo>
                    <a:pt x="750" y="343"/>
                  </a:lnTo>
                  <a:lnTo>
                    <a:pt x="727" y="347"/>
                  </a:lnTo>
                  <a:lnTo>
                    <a:pt x="704" y="353"/>
                  </a:lnTo>
                  <a:lnTo>
                    <a:pt x="683" y="357"/>
                  </a:lnTo>
                  <a:lnTo>
                    <a:pt x="662" y="361"/>
                  </a:lnTo>
                  <a:lnTo>
                    <a:pt x="642" y="365"/>
                  </a:lnTo>
                  <a:lnTo>
                    <a:pt x="623" y="366"/>
                  </a:lnTo>
                  <a:lnTo>
                    <a:pt x="604" y="370"/>
                  </a:lnTo>
                  <a:lnTo>
                    <a:pt x="587" y="374"/>
                  </a:lnTo>
                  <a:lnTo>
                    <a:pt x="571" y="378"/>
                  </a:lnTo>
                  <a:lnTo>
                    <a:pt x="556" y="380"/>
                  </a:lnTo>
                  <a:lnTo>
                    <a:pt x="541" y="382"/>
                  </a:lnTo>
                  <a:lnTo>
                    <a:pt x="527" y="386"/>
                  </a:lnTo>
                  <a:lnTo>
                    <a:pt x="514" y="388"/>
                  </a:lnTo>
                  <a:lnTo>
                    <a:pt x="502" y="390"/>
                  </a:lnTo>
                  <a:lnTo>
                    <a:pt x="491" y="391"/>
                  </a:lnTo>
                  <a:lnTo>
                    <a:pt x="479" y="393"/>
                  </a:lnTo>
                  <a:lnTo>
                    <a:pt x="470" y="395"/>
                  </a:lnTo>
                  <a:lnTo>
                    <a:pt x="462" y="397"/>
                  </a:lnTo>
                  <a:lnTo>
                    <a:pt x="454" y="399"/>
                  </a:lnTo>
                  <a:lnTo>
                    <a:pt x="447" y="401"/>
                  </a:lnTo>
                  <a:lnTo>
                    <a:pt x="441" y="401"/>
                  </a:lnTo>
                  <a:lnTo>
                    <a:pt x="435" y="403"/>
                  </a:lnTo>
                  <a:lnTo>
                    <a:pt x="429" y="403"/>
                  </a:lnTo>
                  <a:lnTo>
                    <a:pt x="426" y="405"/>
                  </a:lnTo>
                  <a:lnTo>
                    <a:pt x="424" y="405"/>
                  </a:lnTo>
                  <a:lnTo>
                    <a:pt x="422" y="405"/>
                  </a:lnTo>
                  <a:lnTo>
                    <a:pt x="420" y="405"/>
                  </a:lnTo>
                  <a:lnTo>
                    <a:pt x="420" y="405"/>
                  </a:lnTo>
                  <a:lnTo>
                    <a:pt x="391" y="413"/>
                  </a:lnTo>
                  <a:lnTo>
                    <a:pt x="364" y="418"/>
                  </a:lnTo>
                  <a:lnTo>
                    <a:pt x="339" y="422"/>
                  </a:lnTo>
                  <a:lnTo>
                    <a:pt x="316" y="426"/>
                  </a:lnTo>
                  <a:lnTo>
                    <a:pt x="295" y="430"/>
                  </a:lnTo>
                  <a:lnTo>
                    <a:pt x="274" y="430"/>
                  </a:lnTo>
                  <a:lnTo>
                    <a:pt x="257" y="432"/>
                  </a:lnTo>
                  <a:lnTo>
                    <a:pt x="239" y="432"/>
                  </a:lnTo>
                  <a:lnTo>
                    <a:pt x="224" y="432"/>
                  </a:lnTo>
                  <a:lnTo>
                    <a:pt x="207" y="432"/>
                  </a:lnTo>
                  <a:lnTo>
                    <a:pt x="191" y="430"/>
                  </a:lnTo>
                  <a:lnTo>
                    <a:pt x="176" y="428"/>
                  </a:lnTo>
                  <a:lnTo>
                    <a:pt x="163" y="426"/>
                  </a:lnTo>
                  <a:lnTo>
                    <a:pt x="149" y="424"/>
                  </a:lnTo>
                  <a:lnTo>
                    <a:pt x="136" y="420"/>
                  </a:lnTo>
                  <a:lnTo>
                    <a:pt x="124" y="416"/>
                  </a:lnTo>
                  <a:lnTo>
                    <a:pt x="113" y="413"/>
                  </a:lnTo>
                  <a:lnTo>
                    <a:pt x="101" y="409"/>
                  </a:lnTo>
                  <a:lnTo>
                    <a:pt x="90" y="403"/>
                  </a:lnTo>
                  <a:lnTo>
                    <a:pt x="80" y="397"/>
                  </a:lnTo>
                  <a:lnTo>
                    <a:pt x="71" y="391"/>
                  </a:lnTo>
                  <a:lnTo>
                    <a:pt x="63" y="386"/>
                  </a:lnTo>
                  <a:lnTo>
                    <a:pt x="55" y="378"/>
                  </a:lnTo>
                  <a:lnTo>
                    <a:pt x="47" y="372"/>
                  </a:lnTo>
                  <a:lnTo>
                    <a:pt x="38" y="359"/>
                  </a:lnTo>
                  <a:lnTo>
                    <a:pt x="28" y="345"/>
                  </a:lnTo>
                  <a:lnTo>
                    <a:pt x="21" y="332"/>
                  </a:lnTo>
                  <a:lnTo>
                    <a:pt x="13" y="317"/>
                  </a:lnTo>
                  <a:lnTo>
                    <a:pt x="7" y="303"/>
                  </a:lnTo>
                  <a:lnTo>
                    <a:pt x="3" y="290"/>
                  </a:lnTo>
                  <a:lnTo>
                    <a:pt x="1" y="276"/>
                  </a:lnTo>
                  <a:lnTo>
                    <a:pt x="0" y="263"/>
                  </a:lnTo>
                  <a:lnTo>
                    <a:pt x="1" y="255"/>
                  </a:lnTo>
                  <a:lnTo>
                    <a:pt x="1" y="247"/>
                  </a:lnTo>
                  <a:lnTo>
                    <a:pt x="3" y="240"/>
                  </a:lnTo>
                  <a:lnTo>
                    <a:pt x="5" y="232"/>
                  </a:lnTo>
                  <a:lnTo>
                    <a:pt x="7" y="226"/>
                  </a:lnTo>
                  <a:lnTo>
                    <a:pt x="11" y="221"/>
                  </a:lnTo>
                  <a:lnTo>
                    <a:pt x="15" y="217"/>
                  </a:lnTo>
                  <a:lnTo>
                    <a:pt x="19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36" y="201"/>
                  </a:lnTo>
                  <a:lnTo>
                    <a:pt x="44" y="199"/>
                  </a:lnTo>
                  <a:lnTo>
                    <a:pt x="51" y="198"/>
                  </a:lnTo>
                  <a:lnTo>
                    <a:pt x="59" y="198"/>
                  </a:lnTo>
                  <a:lnTo>
                    <a:pt x="69" y="196"/>
                  </a:lnTo>
                  <a:lnTo>
                    <a:pt x="78" y="196"/>
                  </a:lnTo>
                  <a:lnTo>
                    <a:pt x="153" y="184"/>
                  </a:lnTo>
                  <a:lnTo>
                    <a:pt x="228" y="173"/>
                  </a:lnTo>
                  <a:lnTo>
                    <a:pt x="303" y="157"/>
                  </a:lnTo>
                  <a:lnTo>
                    <a:pt x="337" y="150"/>
                  </a:lnTo>
                  <a:lnTo>
                    <a:pt x="374" y="140"/>
                  </a:lnTo>
                  <a:lnTo>
                    <a:pt x="410" y="132"/>
                  </a:lnTo>
                  <a:lnTo>
                    <a:pt x="445" y="123"/>
                  </a:lnTo>
                  <a:lnTo>
                    <a:pt x="479" y="111"/>
                  </a:lnTo>
                  <a:lnTo>
                    <a:pt x="514" y="102"/>
                  </a:lnTo>
                  <a:lnTo>
                    <a:pt x="546" y="90"/>
                  </a:lnTo>
                  <a:lnTo>
                    <a:pt x="581" y="79"/>
                  </a:lnTo>
                  <a:lnTo>
                    <a:pt x="614" y="67"/>
                  </a:lnTo>
                  <a:lnTo>
                    <a:pt x="646" y="54"/>
                  </a:lnTo>
                  <a:lnTo>
                    <a:pt x="665" y="48"/>
                  </a:lnTo>
                  <a:lnTo>
                    <a:pt x="683" y="42"/>
                  </a:lnTo>
                  <a:lnTo>
                    <a:pt x="700" y="36"/>
                  </a:lnTo>
                  <a:lnTo>
                    <a:pt x="715" y="31"/>
                  </a:lnTo>
                  <a:lnTo>
                    <a:pt x="731" y="27"/>
                  </a:lnTo>
                  <a:lnTo>
                    <a:pt x="746" y="23"/>
                  </a:lnTo>
                  <a:lnTo>
                    <a:pt x="760" y="17"/>
                  </a:lnTo>
                  <a:lnTo>
                    <a:pt x="773" y="15"/>
                  </a:lnTo>
                  <a:lnTo>
                    <a:pt x="784" y="11"/>
                  </a:lnTo>
                  <a:lnTo>
                    <a:pt x="796" y="8"/>
                  </a:lnTo>
                  <a:lnTo>
                    <a:pt x="806" y="6"/>
                  </a:lnTo>
                  <a:lnTo>
                    <a:pt x="815" y="4"/>
                  </a:lnTo>
                  <a:lnTo>
                    <a:pt x="823" y="2"/>
                  </a:lnTo>
                  <a:lnTo>
                    <a:pt x="831" y="2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24200" y="762000"/>
            <a:ext cx="1277258" cy="1012001"/>
            <a:chOff x="3899959" y="3352800"/>
            <a:chExt cx="1277258" cy="1012001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99959" y="3352800"/>
              <a:ext cx="563317" cy="1012001"/>
            </a:xfrm>
            <a:custGeom>
              <a:avLst/>
              <a:gdLst/>
              <a:ahLst/>
              <a:cxnLst>
                <a:cxn ang="0">
                  <a:pos x="890" y="2"/>
                </a:cxn>
                <a:cxn ang="0">
                  <a:pos x="919" y="8"/>
                </a:cxn>
                <a:cxn ang="0">
                  <a:pos x="952" y="19"/>
                </a:cxn>
                <a:cxn ang="0">
                  <a:pos x="986" y="36"/>
                </a:cxn>
                <a:cxn ang="0">
                  <a:pos x="1027" y="57"/>
                </a:cxn>
                <a:cxn ang="0">
                  <a:pos x="1082" y="98"/>
                </a:cxn>
                <a:cxn ang="0">
                  <a:pos x="1159" y="163"/>
                </a:cxn>
                <a:cxn ang="0">
                  <a:pos x="1219" y="224"/>
                </a:cxn>
                <a:cxn ang="0">
                  <a:pos x="1259" y="280"/>
                </a:cxn>
                <a:cxn ang="0">
                  <a:pos x="1286" y="334"/>
                </a:cxn>
                <a:cxn ang="0">
                  <a:pos x="1293" y="386"/>
                </a:cxn>
                <a:cxn ang="0">
                  <a:pos x="1286" y="426"/>
                </a:cxn>
                <a:cxn ang="0">
                  <a:pos x="1263" y="472"/>
                </a:cxn>
                <a:cxn ang="0">
                  <a:pos x="1228" y="533"/>
                </a:cxn>
                <a:cxn ang="0">
                  <a:pos x="1194" y="622"/>
                </a:cxn>
                <a:cxn ang="0">
                  <a:pos x="1157" y="725"/>
                </a:cxn>
                <a:cxn ang="0">
                  <a:pos x="1115" y="850"/>
                </a:cxn>
                <a:cxn ang="0">
                  <a:pos x="1071" y="975"/>
                </a:cxn>
                <a:cxn ang="0">
                  <a:pos x="998" y="1176"/>
                </a:cxn>
                <a:cxn ang="0">
                  <a:pos x="910" y="1401"/>
                </a:cxn>
                <a:cxn ang="0">
                  <a:pos x="821" y="1610"/>
                </a:cxn>
                <a:cxn ang="0">
                  <a:pos x="735" y="1804"/>
                </a:cxn>
                <a:cxn ang="0">
                  <a:pos x="654" y="1969"/>
                </a:cxn>
                <a:cxn ang="0">
                  <a:pos x="581" y="2105"/>
                </a:cxn>
                <a:cxn ang="0">
                  <a:pos x="505" y="2232"/>
                </a:cxn>
                <a:cxn ang="0">
                  <a:pos x="424" y="2351"/>
                </a:cxn>
                <a:cxn ang="0">
                  <a:pos x="340" y="2464"/>
                </a:cxn>
                <a:cxn ang="0">
                  <a:pos x="251" y="2572"/>
                </a:cxn>
                <a:cxn ang="0">
                  <a:pos x="196" y="2633"/>
                </a:cxn>
                <a:cxn ang="0">
                  <a:pos x="148" y="2683"/>
                </a:cxn>
                <a:cxn ang="0">
                  <a:pos x="105" y="2719"/>
                </a:cxn>
                <a:cxn ang="0">
                  <a:pos x="73" y="2742"/>
                </a:cxn>
                <a:cxn ang="0">
                  <a:pos x="48" y="2752"/>
                </a:cxn>
                <a:cxn ang="0">
                  <a:pos x="23" y="2752"/>
                </a:cxn>
                <a:cxn ang="0">
                  <a:pos x="6" y="2744"/>
                </a:cxn>
                <a:cxn ang="0">
                  <a:pos x="0" y="2733"/>
                </a:cxn>
                <a:cxn ang="0">
                  <a:pos x="6" y="2708"/>
                </a:cxn>
                <a:cxn ang="0">
                  <a:pos x="19" y="2675"/>
                </a:cxn>
                <a:cxn ang="0">
                  <a:pos x="54" y="2606"/>
                </a:cxn>
                <a:cxn ang="0">
                  <a:pos x="123" y="2466"/>
                </a:cxn>
                <a:cxn ang="0">
                  <a:pos x="194" y="2316"/>
                </a:cxn>
                <a:cxn ang="0">
                  <a:pos x="263" y="2159"/>
                </a:cxn>
                <a:cxn ang="0">
                  <a:pos x="332" y="1988"/>
                </a:cxn>
                <a:cxn ang="0">
                  <a:pos x="401" y="1808"/>
                </a:cxn>
                <a:cxn ang="0">
                  <a:pos x="464" y="1633"/>
                </a:cxn>
                <a:cxn ang="0">
                  <a:pos x="526" y="1453"/>
                </a:cxn>
                <a:cxn ang="0">
                  <a:pos x="585" y="1261"/>
                </a:cxn>
                <a:cxn ang="0">
                  <a:pos x="643" y="1063"/>
                </a:cxn>
                <a:cxn ang="0">
                  <a:pos x="697" y="854"/>
                </a:cxn>
                <a:cxn ang="0">
                  <a:pos x="731" y="695"/>
                </a:cxn>
                <a:cxn ang="0">
                  <a:pos x="756" y="568"/>
                </a:cxn>
                <a:cxn ang="0">
                  <a:pos x="775" y="443"/>
                </a:cxn>
                <a:cxn ang="0">
                  <a:pos x="789" y="322"/>
                </a:cxn>
                <a:cxn ang="0">
                  <a:pos x="794" y="205"/>
                </a:cxn>
                <a:cxn ang="0">
                  <a:pos x="796" y="113"/>
                </a:cxn>
                <a:cxn ang="0">
                  <a:pos x="802" y="71"/>
                </a:cxn>
                <a:cxn ang="0">
                  <a:pos x="812" y="40"/>
                </a:cxn>
                <a:cxn ang="0">
                  <a:pos x="827" y="17"/>
                </a:cxn>
                <a:cxn ang="0">
                  <a:pos x="848" y="6"/>
                </a:cxn>
                <a:cxn ang="0">
                  <a:pos x="875" y="0"/>
                </a:cxn>
              </a:cxnLst>
              <a:rect l="0" t="0" r="r" b="b"/>
              <a:pathLst>
                <a:path w="1293" h="2754">
                  <a:moveTo>
                    <a:pt x="875" y="0"/>
                  </a:moveTo>
                  <a:lnTo>
                    <a:pt x="883" y="0"/>
                  </a:lnTo>
                  <a:lnTo>
                    <a:pt x="890" y="2"/>
                  </a:lnTo>
                  <a:lnTo>
                    <a:pt x="900" y="4"/>
                  </a:lnTo>
                  <a:lnTo>
                    <a:pt x="910" y="6"/>
                  </a:lnTo>
                  <a:lnTo>
                    <a:pt x="919" y="8"/>
                  </a:lnTo>
                  <a:lnTo>
                    <a:pt x="929" y="11"/>
                  </a:lnTo>
                  <a:lnTo>
                    <a:pt x="940" y="15"/>
                  </a:lnTo>
                  <a:lnTo>
                    <a:pt x="952" y="19"/>
                  </a:lnTo>
                  <a:lnTo>
                    <a:pt x="961" y="25"/>
                  </a:lnTo>
                  <a:lnTo>
                    <a:pt x="975" y="31"/>
                  </a:lnTo>
                  <a:lnTo>
                    <a:pt x="986" y="36"/>
                  </a:lnTo>
                  <a:lnTo>
                    <a:pt x="1000" y="42"/>
                  </a:lnTo>
                  <a:lnTo>
                    <a:pt x="1013" y="50"/>
                  </a:lnTo>
                  <a:lnTo>
                    <a:pt x="1027" y="57"/>
                  </a:lnTo>
                  <a:lnTo>
                    <a:pt x="1040" y="65"/>
                  </a:lnTo>
                  <a:lnTo>
                    <a:pt x="1054" y="75"/>
                  </a:lnTo>
                  <a:lnTo>
                    <a:pt x="1082" y="98"/>
                  </a:lnTo>
                  <a:lnTo>
                    <a:pt x="1111" y="119"/>
                  </a:lnTo>
                  <a:lnTo>
                    <a:pt x="1136" y="142"/>
                  </a:lnTo>
                  <a:lnTo>
                    <a:pt x="1159" y="163"/>
                  </a:lnTo>
                  <a:lnTo>
                    <a:pt x="1180" y="184"/>
                  </a:lnTo>
                  <a:lnTo>
                    <a:pt x="1199" y="203"/>
                  </a:lnTo>
                  <a:lnTo>
                    <a:pt x="1219" y="224"/>
                  </a:lnTo>
                  <a:lnTo>
                    <a:pt x="1234" y="244"/>
                  </a:lnTo>
                  <a:lnTo>
                    <a:pt x="1247" y="263"/>
                  </a:lnTo>
                  <a:lnTo>
                    <a:pt x="1259" y="280"/>
                  </a:lnTo>
                  <a:lnTo>
                    <a:pt x="1270" y="299"/>
                  </a:lnTo>
                  <a:lnTo>
                    <a:pt x="1278" y="317"/>
                  </a:lnTo>
                  <a:lnTo>
                    <a:pt x="1286" y="334"/>
                  </a:lnTo>
                  <a:lnTo>
                    <a:pt x="1290" y="351"/>
                  </a:lnTo>
                  <a:lnTo>
                    <a:pt x="1292" y="368"/>
                  </a:lnTo>
                  <a:lnTo>
                    <a:pt x="1293" y="386"/>
                  </a:lnTo>
                  <a:lnTo>
                    <a:pt x="1292" y="397"/>
                  </a:lnTo>
                  <a:lnTo>
                    <a:pt x="1290" y="411"/>
                  </a:lnTo>
                  <a:lnTo>
                    <a:pt x="1286" y="426"/>
                  </a:lnTo>
                  <a:lnTo>
                    <a:pt x="1280" y="441"/>
                  </a:lnTo>
                  <a:lnTo>
                    <a:pt x="1272" y="457"/>
                  </a:lnTo>
                  <a:lnTo>
                    <a:pt x="1263" y="472"/>
                  </a:lnTo>
                  <a:lnTo>
                    <a:pt x="1251" y="489"/>
                  </a:lnTo>
                  <a:lnTo>
                    <a:pt x="1240" y="507"/>
                  </a:lnTo>
                  <a:lnTo>
                    <a:pt x="1228" y="533"/>
                  </a:lnTo>
                  <a:lnTo>
                    <a:pt x="1217" y="560"/>
                  </a:lnTo>
                  <a:lnTo>
                    <a:pt x="1205" y="591"/>
                  </a:lnTo>
                  <a:lnTo>
                    <a:pt x="1194" y="622"/>
                  </a:lnTo>
                  <a:lnTo>
                    <a:pt x="1182" y="654"/>
                  </a:lnTo>
                  <a:lnTo>
                    <a:pt x="1169" y="689"/>
                  </a:lnTo>
                  <a:lnTo>
                    <a:pt x="1157" y="725"/>
                  </a:lnTo>
                  <a:lnTo>
                    <a:pt x="1144" y="764"/>
                  </a:lnTo>
                  <a:lnTo>
                    <a:pt x="1128" y="806"/>
                  </a:lnTo>
                  <a:lnTo>
                    <a:pt x="1115" y="850"/>
                  </a:lnTo>
                  <a:lnTo>
                    <a:pt x="1100" y="892"/>
                  </a:lnTo>
                  <a:lnTo>
                    <a:pt x="1086" y="935"/>
                  </a:lnTo>
                  <a:lnTo>
                    <a:pt x="1071" y="975"/>
                  </a:lnTo>
                  <a:lnTo>
                    <a:pt x="1057" y="1017"/>
                  </a:lnTo>
                  <a:lnTo>
                    <a:pt x="1029" y="1098"/>
                  </a:lnTo>
                  <a:lnTo>
                    <a:pt x="998" y="1176"/>
                  </a:lnTo>
                  <a:lnTo>
                    <a:pt x="969" y="1253"/>
                  </a:lnTo>
                  <a:lnTo>
                    <a:pt x="940" y="1328"/>
                  </a:lnTo>
                  <a:lnTo>
                    <a:pt x="910" y="1401"/>
                  </a:lnTo>
                  <a:lnTo>
                    <a:pt x="881" y="1472"/>
                  </a:lnTo>
                  <a:lnTo>
                    <a:pt x="852" y="1543"/>
                  </a:lnTo>
                  <a:lnTo>
                    <a:pt x="821" y="1610"/>
                  </a:lnTo>
                  <a:lnTo>
                    <a:pt x="793" y="1675"/>
                  </a:lnTo>
                  <a:lnTo>
                    <a:pt x="764" y="1741"/>
                  </a:lnTo>
                  <a:lnTo>
                    <a:pt x="735" y="1804"/>
                  </a:lnTo>
                  <a:lnTo>
                    <a:pt x="706" y="1863"/>
                  </a:lnTo>
                  <a:lnTo>
                    <a:pt x="677" y="1923"/>
                  </a:lnTo>
                  <a:lnTo>
                    <a:pt x="654" y="1969"/>
                  </a:lnTo>
                  <a:lnTo>
                    <a:pt x="629" y="2015"/>
                  </a:lnTo>
                  <a:lnTo>
                    <a:pt x="606" y="2061"/>
                  </a:lnTo>
                  <a:lnTo>
                    <a:pt x="581" y="2105"/>
                  </a:lnTo>
                  <a:lnTo>
                    <a:pt x="556" y="2148"/>
                  </a:lnTo>
                  <a:lnTo>
                    <a:pt x="530" y="2190"/>
                  </a:lnTo>
                  <a:lnTo>
                    <a:pt x="505" y="2232"/>
                  </a:lnTo>
                  <a:lnTo>
                    <a:pt x="478" y="2272"/>
                  </a:lnTo>
                  <a:lnTo>
                    <a:pt x="451" y="2313"/>
                  </a:lnTo>
                  <a:lnTo>
                    <a:pt x="424" y="2351"/>
                  </a:lnTo>
                  <a:lnTo>
                    <a:pt x="397" y="2389"/>
                  </a:lnTo>
                  <a:lnTo>
                    <a:pt x="368" y="2428"/>
                  </a:lnTo>
                  <a:lnTo>
                    <a:pt x="340" y="2464"/>
                  </a:lnTo>
                  <a:lnTo>
                    <a:pt x="311" y="2501"/>
                  </a:lnTo>
                  <a:lnTo>
                    <a:pt x="282" y="2535"/>
                  </a:lnTo>
                  <a:lnTo>
                    <a:pt x="251" y="2572"/>
                  </a:lnTo>
                  <a:lnTo>
                    <a:pt x="232" y="2593"/>
                  </a:lnTo>
                  <a:lnTo>
                    <a:pt x="213" y="2614"/>
                  </a:lnTo>
                  <a:lnTo>
                    <a:pt x="196" y="2633"/>
                  </a:lnTo>
                  <a:lnTo>
                    <a:pt x="178" y="2650"/>
                  </a:lnTo>
                  <a:lnTo>
                    <a:pt x="163" y="2668"/>
                  </a:lnTo>
                  <a:lnTo>
                    <a:pt x="148" y="2683"/>
                  </a:lnTo>
                  <a:lnTo>
                    <a:pt x="132" y="2696"/>
                  </a:lnTo>
                  <a:lnTo>
                    <a:pt x="119" y="2708"/>
                  </a:lnTo>
                  <a:lnTo>
                    <a:pt x="105" y="2719"/>
                  </a:lnTo>
                  <a:lnTo>
                    <a:pt x="94" y="2727"/>
                  </a:lnTo>
                  <a:lnTo>
                    <a:pt x="82" y="2735"/>
                  </a:lnTo>
                  <a:lnTo>
                    <a:pt x="73" y="2742"/>
                  </a:lnTo>
                  <a:lnTo>
                    <a:pt x="63" y="2746"/>
                  </a:lnTo>
                  <a:lnTo>
                    <a:pt x="56" y="2750"/>
                  </a:lnTo>
                  <a:lnTo>
                    <a:pt x="48" y="2752"/>
                  </a:lnTo>
                  <a:lnTo>
                    <a:pt x="42" y="2754"/>
                  </a:lnTo>
                  <a:lnTo>
                    <a:pt x="32" y="2752"/>
                  </a:lnTo>
                  <a:lnTo>
                    <a:pt x="23" y="2752"/>
                  </a:lnTo>
                  <a:lnTo>
                    <a:pt x="15" y="2750"/>
                  </a:lnTo>
                  <a:lnTo>
                    <a:pt x="9" y="2748"/>
                  </a:lnTo>
                  <a:lnTo>
                    <a:pt x="6" y="2744"/>
                  </a:lnTo>
                  <a:lnTo>
                    <a:pt x="4" y="2742"/>
                  </a:lnTo>
                  <a:lnTo>
                    <a:pt x="2" y="2737"/>
                  </a:lnTo>
                  <a:lnTo>
                    <a:pt x="0" y="2733"/>
                  </a:lnTo>
                  <a:lnTo>
                    <a:pt x="2" y="2725"/>
                  </a:lnTo>
                  <a:lnTo>
                    <a:pt x="4" y="2716"/>
                  </a:lnTo>
                  <a:lnTo>
                    <a:pt x="6" y="2708"/>
                  </a:lnTo>
                  <a:lnTo>
                    <a:pt x="9" y="2698"/>
                  </a:lnTo>
                  <a:lnTo>
                    <a:pt x="13" y="2687"/>
                  </a:lnTo>
                  <a:lnTo>
                    <a:pt x="19" y="2675"/>
                  </a:lnTo>
                  <a:lnTo>
                    <a:pt x="25" y="2664"/>
                  </a:lnTo>
                  <a:lnTo>
                    <a:pt x="31" y="2652"/>
                  </a:lnTo>
                  <a:lnTo>
                    <a:pt x="54" y="2606"/>
                  </a:lnTo>
                  <a:lnTo>
                    <a:pt x="77" y="2560"/>
                  </a:lnTo>
                  <a:lnTo>
                    <a:pt x="100" y="2514"/>
                  </a:lnTo>
                  <a:lnTo>
                    <a:pt x="123" y="2466"/>
                  </a:lnTo>
                  <a:lnTo>
                    <a:pt x="146" y="2418"/>
                  </a:lnTo>
                  <a:lnTo>
                    <a:pt x="171" y="2368"/>
                  </a:lnTo>
                  <a:lnTo>
                    <a:pt x="194" y="2316"/>
                  </a:lnTo>
                  <a:lnTo>
                    <a:pt x="217" y="2265"/>
                  </a:lnTo>
                  <a:lnTo>
                    <a:pt x="240" y="2213"/>
                  </a:lnTo>
                  <a:lnTo>
                    <a:pt x="263" y="2159"/>
                  </a:lnTo>
                  <a:lnTo>
                    <a:pt x="286" y="2103"/>
                  </a:lnTo>
                  <a:lnTo>
                    <a:pt x="309" y="2046"/>
                  </a:lnTo>
                  <a:lnTo>
                    <a:pt x="332" y="1988"/>
                  </a:lnTo>
                  <a:lnTo>
                    <a:pt x="355" y="1931"/>
                  </a:lnTo>
                  <a:lnTo>
                    <a:pt x="378" y="1869"/>
                  </a:lnTo>
                  <a:lnTo>
                    <a:pt x="401" y="1808"/>
                  </a:lnTo>
                  <a:lnTo>
                    <a:pt x="422" y="1750"/>
                  </a:lnTo>
                  <a:lnTo>
                    <a:pt x="443" y="1693"/>
                  </a:lnTo>
                  <a:lnTo>
                    <a:pt x="464" y="1633"/>
                  </a:lnTo>
                  <a:lnTo>
                    <a:pt x="485" y="1574"/>
                  </a:lnTo>
                  <a:lnTo>
                    <a:pt x="505" y="1514"/>
                  </a:lnTo>
                  <a:lnTo>
                    <a:pt x="526" y="1453"/>
                  </a:lnTo>
                  <a:lnTo>
                    <a:pt x="547" y="1389"/>
                  </a:lnTo>
                  <a:lnTo>
                    <a:pt x="566" y="1326"/>
                  </a:lnTo>
                  <a:lnTo>
                    <a:pt x="585" y="1261"/>
                  </a:lnTo>
                  <a:lnTo>
                    <a:pt x="604" y="1196"/>
                  </a:lnTo>
                  <a:lnTo>
                    <a:pt x="624" y="1130"/>
                  </a:lnTo>
                  <a:lnTo>
                    <a:pt x="643" y="1063"/>
                  </a:lnTo>
                  <a:lnTo>
                    <a:pt x="662" y="994"/>
                  </a:lnTo>
                  <a:lnTo>
                    <a:pt x="679" y="925"/>
                  </a:lnTo>
                  <a:lnTo>
                    <a:pt x="697" y="854"/>
                  </a:lnTo>
                  <a:lnTo>
                    <a:pt x="714" y="783"/>
                  </a:lnTo>
                  <a:lnTo>
                    <a:pt x="723" y="739"/>
                  </a:lnTo>
                  <a:lnTo>
                    <a:pt x="731" y="695"/>
                  </a:lnTo>
                  <a:lnTo>
                    <a:pt x="741" y="652"/>
                  </a:lnTo>
                  <a:lnTo>
                    <a:pt x="748" y="610"/>
                  </a:lnTo>
                  <a:lnTo>
                    <a:pt x="756" y="568"/>
                  </a:lnTo>
                  <a:lnTo>
                    <a:pt x="762" y="526"/>
                  </a:lnTo>
                  <a:lnTo>
                    <a:pt x="769" y="483"/>
                  </a:lnTo>
                  <a:lnTo>
                    <a:pt x="775" y="443"/>
                  </a:lnTo>
                  <a:lnTo>
                    <a:pt x="779" y="403"/>
                  </a:lnTo>
                  <a:lnTo>
                    <a:pt x="785" y="363"/>
                  </a:lnTo>
                  <a:lnTo>
                    <a:pt x="789" y="322"/>
                  </a:lnTo>
                  <a:lnTo>
                    <a:pt x="791" y="284"/>
                  </a:lnTo>
                  <a:lnTo>
                    <a:pt x="793" y="244"/>
                  </a:lnTo>
                  <a:lnTo>
                    <a:pt x="794" y="205"/>
                  </a:lnTo>
                  <a:lnTo>
                    <a:pt x="796" y="167"/>
                  </a:lnTo>
                  <a:lnTo>
                    <a:pt x="796" y="128"/>
                  </a:lnTo>
                  <a:lnTo>
                    <a:pt x="796" y="113"/>
                  </a:lnTo>
                  <a:lnTo>
                    <a:pt x="798" y="98"/>
                  </a:lnTo>
                  <a:lnTo>
                    <a:pt x="798" y="84"/>
                  </a:lnTo>
                  <a:lnTo>
                    <a:pt x="802" y="71"/>
                  </a:lnTo>
                  <a:lnTo>
                    <a:pt x="804" y="59"/>
                  </a:lnTo>
                  <a:lnTo>
                    <a:pt x="808" y="50"/>
                  </a:lnTo>
                  <a:lnTo>
                    <a:pt x="812" y="40"/>
                  </a:lnTo>
                  <a:lnTo>
                    <a:pt x="816" y="32"/>
                  </a:lnTo>
                  <a:lnTo>
                    <a:pt x="821" y="25"/>
                  </a:lnTo>
                  <a:lnTo>
                    <a:pt x="827" y="17"/>
                  </a:lnTo>
                  <a:lnTo>
                    <a:pt x="833" y="13"/>
                  </a:lnTo>
                  <a:lnTo>
                    <a:pt x="841" y="8"/>
                  </a:lnTo>
                  <a:lnTo>
                    <a:pt x="848" y="6"/>
                  </a:lnTo>
                  <a:lnTo>
                    <a:pt x="856" y="2"/>
                  </a:lnTo>
                  <a:lnTo>
                    <a:pt x="865" y="2"/>
                  </a:lnTo>
                  <a:lnTo>
                    <a:pt x="875" y="0"/>
                  </a:lnTo>
                  <a:lnTo>
                    <a:pt x="87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179440" y="3801844"/>
              <a:ext cx="997777" cy="473296"/>
            </a:xfrm>
            <a:custGeom>
              <a:avLst/>
              <a:gdLst/>
              <a:ahLst/>
              <a:cxnLst>
                <a:cxn ang="0">
                  <a:pos x="1649" y="10"/>
                </a:cxn>
                <a:cxn ang="0">
                  <a:pos x="1754" y="56"/>
                </a:cxn>
                <a:cxn ang="0">
                  <a:pos x="1906" y="135"/>
                </a:cxn>
                <a:cxn ang="0">
                  <a:pos x="2036" y="212"/>
                </a:cxn>
                <a:cxn ang="0">
                  <a:pos x="2117" y="267"/>
                </a:cxn>
                <a:cxn ang="0">
                  <a:pos x="2182" y="321"/>
                </a:cxn>
                <a:cxn ang="0">
                  <a:pos x="2232" y="371"/>
                </a:cxn>
                <a:cxn ang="0">
                  <a:pos x="2268" y="415"/>
                </a:cxn>
                <a:cxn ang="0">
                  <a:pos x="2288" y="455"/>
                </a:cxn>
                <a:cxn ang="0">
                  <a:pos x="2292" y="498"/>
                </a:cxn>
                <a:cxn ang="0">
                  <a:pos x="2280" y="555"/>
                </a:cxn>
                <a:cxn ang="0">
                  <a:pos x="2249" y="605"/>
                </a:cxn>
                <a:cxn ang="0">
                  <a:pos x="2203" y="647"/>
                </a:cxn>
                <a:cxn ang="0">
                  <a:pos x="2115" y="688"/>
                </a:cxn>
                <a:cxn ang="0">
                  <a:pos x="2044" y="732"/>
                </a:cxn>
                <a:cxn ang="0">
                  <a:pos x="1984" y="783"/>
                </a:cxn>
                <a:cxn ang="0">
                  <a:pos x="1933" y="822"/>
                </a:cxn>
                <a:cxn ang="0">
                  <a:pos x="1865" y="866"/>
                </a:cxn>
                <a:cxn ang="0">
                  <a:pos x="1783" y="929"/>
                </a:cxn>
                <a:cxn ang="0">
                  <a:pos x="1685" y="1006"/>
                </a:cxn>
                <a:cxn ang="0">
                  <a:pos x="1574" y="1100"/>
                </a:cxn>
                <a:cxn ang="0">
                  <a:pos x="1447" y="1213"/>
                </a:cxn>
                <a:cxn ang="0">
                  <a:pos x="1341" y="1286"/>
                </a:cxn>
                <a:cxn ang="0">
                  <a:pos x="1311" y="1269"/>
                </a:cxn>
                <a:cxn ang="0">
                  <a:pos x="1384" y="1079"/>
                </a:cxn>
                <a:cxn ang="0">
                  <a:pos x="1464" y="841"/>
                </a:cxn>
                <a:cxn ang="0">
                  <a:pos x="1533" y="586"/>
                </a:cxn>
                <a:cxn ang="0">
                  <a:pos x="1553" y="453"/>
                </a:cxn>
                <a:cxn ang="0">
                  <a:pos x="1533" y="419"/>
                </a:cxn>
                <a:cxn ang="0">
                  <a:pos x="1501" y="398"/>
                </a:cxn>
                <a:cxn ang="0">
                  <a:pos x="1459" y="392"/>
                </a:cxn>
                <a:cxn ang="0">
                  <a:pos x="1399" y="402"/>
                </a:cxn>
                <a:cxn ang="0">
                  <a:pos x="1303" y="425"/>
                </a:cxn>
                <a:cxn ang="0">
                  <a:pos x="1111" y="474"/>
                </a:cxn>
                <a:cxn ang="0">
                  <a:pos x="631" y="611"/>
                </a:cxn>
                <a:cxn ang="0">
                  <a:pos x="393" y="691"/>
                </a:cxn>
                <a:cxn ang="0">
                  <a:pos x="342" y="711"/>
                </a:cxn>
                <a:cxn ang="0">
                  <a:pos x="307" y="720"/>
                </a:cxn>
                <a:cxn ang="0">
                  <a:pos x="251" y="718"/>
                </a:cxn>
                <a:cxn ang="0">
                  <a:pos x="138" y="680"/>
                </a:cxn>
                <a:cxn ang="0">
                  <a:pos x="63" y="626"/>
                </a:cxn>
                <a:cxn ang="0">
                  <a:pos x="21" y="578"/>
                </a:cxn>
                <a:cxn ang="0">
                  <a:pos x="2" y="530"/>
                </a:cxn>
                <a:cxn ang="0">
                  <a:pos x="6" y="498"/>
                </a:cxn>
                <a:cxn ang="0">
                  <a:pos x="36" y="476"/>
                </a:cxn>
                <a:cxn ang="0">
                  <a:pos x="98" y="457"/>
                </a:cxn>
                <a:cxn ang="0">
                  <a:pos x="294" y="413"/>
                </a:cxn>
                <a:cxn ang="0">
                  <a:pos x="652" y="323"/>
                </a:cxn>
                <a:cxn ang="0">
                  <a:pos x="1011" y="215"/>
                </a:cxn>
                <a:cxn ang="0">
                  <a:pos x="1332" y="100"/>
                </a:cxn>
                <a:cxn ang="0">
                  <a:pos x="1468" y="45"/>
                </a:cxn>
                <a:cxn ang="0">
                  <a:pos x="1551" y="14"/>
                </a:cxn>
                <a:cxn ang="0">
                  <a:pos x="1579" y="4"/>
                </a:cxn>
                <a:cxn ang="0">
                  <a:pos x="1597" y="0"/>
                </a:cxn>
              </a:cxnLst>
              <a:rect l="0" t="0" r="r" b="b"/>
              <a:pathLst>
                <a:path w="2292" h="1288">
                  <a:moveTo>
                    <a:pt x="1599" y="0"/>
                  </a:moveTo>
                  <a:lnTo>
                    <a:pt x="1608" y="0"/>
                  </a:lnTo>
                  <a:lnTo>
                    <a:pt x="1620" y="2"/>
                  </a:lnTo>
                  <a:lnTo>
                    <a:pt x="1633" y="6"/>
                  </a:lnTo>
                  <a:lnTo>
                    <a:pt x="1649" y="10"/>
                  </a:lnTo>
                  <a:lnTo>
                    <a:pt x="1666" y="18"/>
                  </a:lnTo>
                  <a:lnTo>
                    <a:pt x="1685" y="23"/>
                  </a:lnTo>
                  <a:lnTo>
                    <a:pt x="1706" y="33"/>
                  </a:lnTo>
                  <a:lnTo>
                    <a:pt x="1729" y="43"/>
                  </a:lnTo>
                  <a:lnTo>
                    <a:pt x="1754" y="56"/>
                  </a:lnTo>
                  <a:lnTo>
                    <a:pt x="1781" y="68"/>
                  </a:lnTo>
                  <a:lnTo>
                    <a:pt x="1810" y="83"/>
                  </a:lnTo>
                  <a:lnTo>
                    <a:pt x="1840" y="98"/>
                  </a:lnTo>
                  <a:lnTo>
                    <a:pt x="1873" y="116"/>
                  </a:lnTo>
                  <a:lnTo>
                    <a:pt x="1906" y="135"/>
                  </a:lnTo>
                  <a:lnTo>
                    <a:pt x="1942" y="154"/>
                  </a:lnTo>
                  <a:lnTo>
                    <a:pt x="1981" y="175"/>
                  </a:lnTo>
                  <a:lnTo>
                    <a:pt x="2000" y="187"/>
                  </a:lnTo>
                  <a:lnTo>
                    <a:pt x="2019" y="198"/>
                  </a:lnTo>
                  <a:lnTo>
                    <a:pt x="2036" y="212"/>
                  </a:lnTo>
                  <a:lnTo>
                    <a:pt x="2054" y="223"/>
                  </a:lnTo>
                  <a:lnTo>
                    <a:pt x="2071" y="235"/>
                  </a:lnTo>
                  <a:lnTo>
                    <a:pt x="2086" y="246"/>
                  </a:lnTo>
                  <a:lnTo>
                    <a:pt x="2102" y="258"/>
                  </a:lnTo>
                  <a:lnTo>
                    <a:pt x="2117" y="267"/>
                  </a:lnTo>
                  <a:lnTo>
                    <a:pt x="2132" y="279"/>
                  </a:lnTo>
                  <a:lnTo>
                    <a:pt x="2146" y="290"/>
                  </a:lnTo>
                  <a:lnTo>
                    <a:pt x="2159" y="300"/>
                  </a:lnTo>
                  <a:lnTo>
                    <a:pt x="2171" y="311"/>
                  </a:lnTo>
                  <a:lnTo>
                    <a:pt x="2182" y="321"/>
                  </a:lnTo>
                  <a:lnTo>
                    <a:pt x="2194" y="331"/>
                  </a:lnTo>
                  <a:lnTo>
                    <a:pt x="2205" y="342"/>
                  </a:lnTo>
                  <a:lnTo>
                    <a:pt x="2215" y="352"/>
                  </a:lnTo>
                  <a:lnTo>
                    <a:pt x="2224" y="361"/>
                  </a:lnTo>
                  <a:lnTo>
                    <a:pt x="2232" y="371"/>
                  </a:lnTo>
                  <a:lnTo>
                    <a:pt x="2242" y="380"/>
                  </a:lnTo>
                  <a:lnTo>
                    <a:pt x="2249" y="388"/>
                  </a:lnTo>
                  <a:lnTo>
                    <a:pt x="2255" y="398"/>
                  </a:lnTo>
                  <a:lnTo>
                    <a:pt x="2263" y="407"/>
                  </a:lnTo>
                  <a:lnTo>
                    <a:pt x="2268" y="415"/>
                  </a:lnTo>
                  <a:lnTo>
                    <a:pt x="2272" y="425"/>
                  </a:lnTo>
                  <a:lnTo>
                    <a:pt x="2278" y="432"/>
                  </a:lnTo>
                  <a:lnTo>
                    <a:pt x="2282" y="440"/>
                  </a:lnTo>
                  <a:lnTo>
                    <a:pt x="2284" y="448"/>
                  </a:lnTo>
                  <a:lnTo>
                    <a:pt x="2288" y="455"/>
                  </a:lnTo>
                  <a:lnTo>
                    <a:pt x="2290" y="463"/>
                  </a:lnTo>
                  <a:lnTo>
                    <a:pt x="2292" y="471"/>
                  </a:lnTo>
                  <a:lnTo>
                    <a:pt x="2292" y="478"/>
                  </a:lnTo>
                  <a:lnTo>
                    <a:pt x="2292" y="486"/>
                  </a:lnTo>
                  <a:lnTo>
                    <a:pt x="2292" y="498"/>
                  </a:lnTo>
                  <a:lnTo>
                    <a:pt x="2292" y="509"/>
                  </a:lnTo>
                  <a:lnTo>
                    <a:pt x="2290" y="522"/>
                  </a:lnTo>
                  <a:lnTo>
                    <a:pt x="2286" y="534"/>
                  </a:lnTo>
                  <a:lnTo>
                    <a:pt x="2284" y="544"/>
                  </a:lnTo>
                  <a:lnTo>
                    <a:pt x="2280" y="555"/>
                  </a:lnTo>
                  <a:lnTo>
                    <a:pt x="2274" y="567"/>
                  </a:lnTo>
                  <a:lnTo>
                    <a:pt x="2270" y="576"/>
                  </a:lnTo>
                  <a:lnTo>
                    <a:pt x="2263" y="586"/>
                  </a:lnTo>
                  <a:lnTo>
                    <a:pt x="2257" y="595"/>
                  </a:lnTo>
                  <a:lnTo>
                    <a:pt x="2249" y="605"/>
                  </a:lnTo>
                  <a:lnTo>
                    <a:pt x="2242" y="615"/>
                  </a:lnTo>
                  <a:lnTo>
                    <a:pt x="2232" y="622"/>
                  </a:lnTo>
                  <a:lnTo>
                    <a:pt x="2222" y="632"/>
                  </a:lnTo>
                  <a:lnTo>
                    <a:pt x="2213" y="640"/>
                  </a:lnTo>
                  <a:lnTo>
                    <a:pt x="2203" y="647"/>
                  </a:lnTo>
                  <a:lnTo>
                    <a:pt x="2184" y="655"/>
                  </a:lnTo>
                  <a:lnTo>
                    <a:pt x="2165" y="663"/>
                  </a:lnTo>
                  <a:lnTo>
                    <a:pt x="2148" y="670"/>
                  </a:lnTo>
                  <a:lnTo>
                    <a:pt x="2132" y="680"/>
                  </a:lnTo>
                  <a:lnTo>
                    <a:pt x="2115" y="688"/>
                  </a:lnTo>
                  <a:lnTo>
                    <a:pt x="2100" y="695"/>
                  </a:lnTo>
                  <a:lnTo>
                    <a:pt x="2084" y="705"/>
                  </a:lnTo>
                  <a:lnTo>
                    <a:pt x="2071" y="714"/>
                  </a:lnTo>
                  <a:lnTo>
                    <a:pt x="2057" y="724"/>
                  </a:lnTo>
                  <a:lnTo>
                    <a:pt x="2044" y="732"/>
                  </a:lnTo>
                  <a:lnTo>
                    <a:pt x="2031" y="743"/>
                  </a:lnTo>
                  <a:lnTo>
                    <a:pt x="2019" y="753"/>
                  </a:lnTo>
                  <a:lnTo>
                    <a:pt x="2007" y="762"/>
                  </a:lnTo>
                  <a:lnTo>
                    <a:pt x="1996" y="774"/>
                  </a:lnTo>
                  <a:lnTo>
                    <a:pt x="1984" y="783"/>
                  </a:lnTo>
                  <a:lnTo>
                    <a:pt x="1975" y="795"/>
                  </a:lnTo>
                  <a:lnTo>
                    <a:pt x="1965" y="801"/>
                  </a:lnTo>
                  <a:lnTo>
                    <a:pt x="1954" y="807"/>
                  </a:lnTo>
                  <a:lnTo>
                    <a:pt x="1944" y="814"/>
                  </a:lnTo>
                  <a:lnTo>
                    <a:pt x="1933" y="822"/>
                  </a:lnTo>
                  <a:lnTo>
                    <a:pt x="1919" y="830"/>
                  </a:lnTo>
                  <a:lnTo>
                    <a:pt x="1908" y="837"/>
                  </a:lnTo>
                  <a:lnTo>
                    <a:pt x="1894" y="847"/>
                  </a:lnTo>
                  <a:lnTo>
                    <a:pt x="1879" y="856"/>
                  </a:lnTo>
                  <a:lnTo>
                    <a:pt x="1865" y="866"/>
                  </a:lnTo>
                  <a:lnTo>
                    <a:pt x="1850" y="878"/>
                  </a:lnTo>
                  <a:lnTo>
                    <a:pt x="1833" y="889"/>
                  </a:lnTo>
                  <a:lnTo>
                    <a:pt x="1817" y="902"/>
                  </a:lnTo>
                  <a:lnTo>
                    <a:pt x="1800" y="914"/>
                  </a:lnTo>
                  <a:lnTo>
                    <a:pt x="1783" y="929"/>
                  </a:lnTo>
                  <a:lnTo>
                    <a:pt x="1764" y="943"/>
                  </a:lnTo>
                  <a:lnTo>
                    <a:pt x="1745" y="958"/>
                  </a:lnTo>
                  <a:lnTo>
                    <a:pt x="1725" y="974"/>
                  </a:lnTo>
                  <a:lnTo>
                    <a:pt x="1706" y="989"/>
                  </a:lnTo>
                  <a:lnTo>
                    <a:pt x="1685" y="1006"/>
                  </a:lnTo>
                  <a:lnTo>
                    <a:pt x="1664" y="1023"/>
                  </a:lnTo>
                  <a:lnTo>
                    <a:pt x="1643" y="1043"/>
                  </a:lnTo>
                  <a:lnTo>
                    <a:pt x="1620" y="1062"/>
                  </a:lnTo>
                  <a:lnTo>
                    <a:pt x="1597" y="1081"/>
                  </a:lnTo>
                  <a:lnTo>
                    <a:pt x="1574" y="1100"/>
                  </a:lnTo>
                  <a:lnTo>
                    <a:pt x="1549" y="1121"/>
                  </a:lnTo>
                  <a:lnTo>
                    <a:pt x="1524" y="1144"/>
                  </a:lnTo>
                  <a:lnTo>
                    <a:pt x="1499" y="1165"/>
                  </a:lnTo>
                  <a:lnTo>
                    <a:pt x="1474" y="1188"/>
                  </a:lnTo>
                  <a:lnTo>
                    <a:pt x="1447" y="1213"/>
                  </a:lnTo>
                  <a:lnTo>
                    <a:pt x="1420" y="1236"/>
                  </a:lnTo>
                  <a:lnTo>
                    <a:pt x="1393" y="1261"/>
                  </a:lnTo>
                  <a:lnTo>
                    <a:pt x="1365" y="1288"/>
                  </a:lnTo>
                  <a:lnTo>
                    <a:pt x="1351" y="1288"/>
                  </a:lnTo>
                  <a:lnTo>
                    <a:pt x="1341" y="1286"/>
                  </a:lnTo>
                  <a:lnTo>
                    <a:pt x="1332" y="1284"/>
                  </a:lnTo>
                  <a:lnTo>
                    <a:pt x="1324" y="1283"/>
                  </a:lnTo>
                  <a:lnTo>
                    <a:pt x="1318" y="1279"/>
                  </a:lnTo>
                  <a:lnTo>
                    <a:pt x="1315" y="1275"/>
                  </a:lnTo>
                  <a:lnTo>
                    <a:pt x="1311" y="1269"/>
                  </a:lnTo>
                  <a:lnTo>
                    <a:pt x="1311" y="1261"/>
                  </a:lnTo>
                  <a:lnTo>
                    <a:pt x="1330" y="1217"/>
                  </a:lnTo>
                  <a:lnTo>
                    <a:pt x="1347" y="1171"/>
                  </a:lnTo>
                  <a:lnTo>
                    <a:pt x="1365" y="1125"/>
                  </a:lnTo>
                  <a:lnTo>
                    <a:pt x="1384" y="1079"/>
                  </a:lnTo>
                  <a:lnTo>
                    <a:pt x="1399" y="1033"/>
                  </a:lnTo>
                  <a:lnTo>
                    <a:pt x="1416" y="987"/>
                  </a:lnTo>
                  <a:lnTo>
                    <a:pt x="1434" y="939"/>
                  </a:lnTo>
                  <a:lnTo>
                    <a:pt x="1449" y="889"/>
                  </a:lnTo>
                  <a:lnTo>
                    <a:pt x="1464" y="841"/>
                  </a:lnTo>
                  <a:lnTo>
                    <a:pt x="1480" y="791"/>
                  </a:lnTo>
                  <a:lnTo>
                    <a:pt x="1493" y="741"/>
                  </a:lnTo>
                  <a:lnTo>
                    <a:pt x="1507" y="689"/>
                  </a:lnTo>
                  <a:lnTo>
                    <a:pt x="1520" y="638"/>
                  </a:lnTo>
                  <a:lnTo>
                    <a:pt x="1533" y="586"/>
                  </a:lnTo>
                  <a:lnTo>
                    <a:pt x="1545" y="532"/>
                  </a:lnTo>
                  <a:lnTo>
                    <a:pt x="1556" y="478"/>
                  </a:lnTo>
                  <a:lnTo>
                    <a:pt x="1556" y="471"/>
                  </a:lnTo>
                  <a:lnTo>
                    <a:pt x="1555" y="461"/>
                  </a:lnTo>
                  <a:lnTo>
                    <a:pt x="1553" y="453"/>
                  </a:lnTo>
                  <a:lnTo>
                    <a:pt x="1551" y="446"/>
                  </a:lnTo>
                  <a:lnTo>
                    <a:pt x="1547" y="438"/>
                  </a:lnTo>
                  <a:lnTo>
                    <a:pt x="1543" y="432"/>
                  </a:lnTo>
                  <a:lnTo>
                    <a:pt x="1539" y="425"/>
                  </a:lnTo>
                  <a:lnTo>
                    <a:pt x="1533" y="419"/>
                  </a:lnTo>
                  <a:lnTo>
                    <a:pt x="1530" y="415"/>
                  </a:lnTo>
                  <a:lnTo>
                    <a:pt x="1522" y="409"/>
                  </a:lnTo>
                  <a:lnTo>
                    <a:pt x="1516" y="405"/>
                  </a:lnTo>
                  <a:lnTo>
                    <a:pt x="1508" y="402"/>
                  </a:lnTo>
                  <a:lnTo>
                    <a:pt x="1501" y="398"/>
                  </a:lnTo>
                  <a:lnTo>
                    <a:pt x="1491" y="394"/>
                  </a:lnTo>
                  <a:lnTo>
                    <a:pt x="1482" y="392"/>
                  </a:lnTo>
                  <a:lnTo>
                    <a:pt x="1472" y="390"/>
                  </a:lnTo>
                  <a:lnTo>
                    <a:pt x="1466" y="392"/>
                  </a:lnTo>
                  <a:lnTo>
                    <a:pt x="1459" y="392"/>
                  </a:lnTo>
                  <a:lnTo>
                    <a:pt x="1449" y="392"/>
                  </a:lnTo>
                  <a:lnTo>
                    <a:pt x="1439" y="394"/>
                  </a:lnTo>
                  <a:lnTo>
                    <a:pt x="1426" y="396"/>
                  </a:lnTo>
                  <a:lnTo>
                    <a:pt x="1412" y="400"/>
                  </a:lnTo>
                  <a:lnTo>
                    <a:pt x="1399" y="402"/>
                  </a:lnTo>
                  <a:lnTo>
                    <a:pt x="1382" y="405"/>
                  </a:lnTo>
                  <a:lnTo>
                    <a:pt x="1365" y="409"/>
                  </a:lnTo>
                  <a:lnTo>
                    <a:pt x="1345" y="415"/>
                  </a:lnTo>
                  <a:lnTo>
                    <a:pt x="1326" y="419"/>
                  </a:lnTo>
                  <a:lnTo>
                    <a:pt x="1303" y="425"/>
                  </a:lnTo>
                  <a:lnTo>
                    <a:pt x="1280" y="430"/>
                  </a:lnTo>
                  <a:lnTo>
                    <a:pt x="1257" y="436"/>
                  </a:lnTo>
                  <a:lnTo>
                    <a:pt x="1230" y="444"/>
                  </a:lnTo>
                  <a:lnTo>
                    <a:pt x="1203" y="451"/>
                  </a:lnTo>
                  <a:lnTo>
                    <a:pt x="1111" y="474"/>
                  </a:lnTo>
                  <a:lnTo>
                    <a:pt x="1017" y="499"/>
                  </a:lnTo>
                  <a:lnTo>
                    <a:pt x="921" y="526"/>
                  </a:lnTo>
                  <a:lnTo>
                    <a:pt x="825" y="553"/>
                  </a:lnTo>
                  <a:lnTo>
                    <a:pt x="729" y="580"/>
                  </a:lnTo>
                  <a:lnTo>
                    <a:pt x="631" y="611"/>
                  </a:lnTo>
                  <a:lnTo>
                    <a:pt x="532" y="641"/>
                  </a:lnTo>
                  <a:lnTo>
                    <a:pt x="432" y="674"/>
                  </a:lnTo>
                  <a:lnTo>
                    <a:pt x="418" y="680"/>
                  </a:lnTo>
                  <a:lnTo>
                    <a:pt x="405" y="686"/>
                  </a:lnTo>
                  <a:lnTo>
                    <a:pt x="393" y="691"/>
                  </a:lnTo>
                  <a:lnTo>
                    <a:pt x="382" y="695"/>
                  </a:lnTo>
                  <a:lnTo>
                    <a:pt x="370" y="701"/>
                  </a:lnTo>
                  <a:lnTo>
                    <a:pt x="361" y="705"/>
                  </a:lnTo>
                  <a:lnTo>
                    <a:pt x="351" y="707"/>
                  </a:lnTo>
                  <a:lnTo>
                    <a:pt x="342" y="711"/>
                  </a:lnTo>
                  <a:lnTo>
                    <a:pt x="334" y="712"/>
                  </a:lnTo>
                  <a:lnTo>
                    <a:pt x="326" y="716"/>
                  </a:lnTo>
                  <a:lnTo>
                    <a:pt x="318" y="718"/>
                  </a:lnTo>
                  <a:lnTo>
                    <a:pt x="313" y="718"/>
                  </a:lnTo>
                  <a:lnTo>
                    <a:pt x="307" y="720"/>
                  </a:lnTo>
                  <a:lnTo>
                    <a:pt x="301" y="720"/>
                  </a:lnTo>
                  <a:lnTo>
                    <a:pt x="297" y="722"/>
                  </a:lnTo>
                  <a:lnTo>
                    <a:pt x="294" y="722"/>
                  </a:lnTo>
                  <a:lnTo>
                    <a:pt x="272" y="720"/>
                  </a:lnTo>
                  <a:lnTo>
                    <a:pt x="251" y="718"/>
                  </a:lnTo>
                  <a:lnTo>
                    <a:pt x="230" y="712"/>
                  </a:lnTo>
                  <a:lnTo>
                    <a:pt x="207" y="707"/>
                  </a:lnTo>
                  <a:lnTo>
                    <a:pt x="184" y="699"/>
                  </a:lnTo>
                  <a:lnTo>
                    <a:pt x="161" y="689"/>
                  </a:lnTo>
                  <a:lnTo>
                    <a:pt x="138" y="680"/>
                  </a:lnTo>
                  <a:lnTo>
                    <a:pt x="113" y="668"/>
                  </a:lnTo>
                  <a:lnTo>
                    <a:pt x="100" y="657"/>
                  </a:lnTo>
                  <a:lnTo>
                    <a:pt x="86" y="647"/>
                  </a:lnTo>
                  <a:lnTo>
                    <a:pt x="75" y="638"/>
                  </a:lnTo>
                  <a:lnTo>
                    <a:pt x="63" y="626"/>
                  </a:lnTo>
                  <a:lnTo>
                    <a:pt x="54" y="617"/>
                  </a:lnTo>
                  <a:lnTo>
                    <a:pt x="44" y="607"/>
                  </a:lnTo>
                  <a:lnTo>
                    <a:pt x="34" y="597"/>
                  </a:lnTo>
                  <a:lnTo>
                    <a:pt x="29" y="588"/>
                  </a:lnTo>
                  <a:lnTo>
                    <a:pt x="21" y="578"/>
                  </a:lnTo>
                  <a:lnTo>
                    <a:pt x="15" y="569"/>
                  </a:lnTo>
                  <a:lnTo>
                    <a:pt x="11" y="559"/>
                  </a:lnTo>
                  <a:lnTo>
                    <a:pt x="8" y="549"/>
                  </a:lnTo>
                  <a:lnTo>
                    <a:pt x="4" y="540"/>
                  </a:lnTo>
                  <a:lnTo>
                    <a:pt x="2" y="530"/>
                  </a:lnTo>
                  <a:lnTo>
                    <a:pt x="0" y="521"/>
                  </a:lnTo>
                  <a:lnTo>
                    <a:pt x="0" y="513"/>
                  </a:lnTo>
                  <a:lnTo>
                    <a:pt x="0" y="507"/>
                  </a:lnTo>
                  <a:lnTo>
                    <a:pt x="2" y="503"/>
                  </a:lnTo>
                  <a:lnTo>
                    <a:pt x="6" y="498"/>
                  </a:lnTo>
                  <a:lnTo>
                    <a:pt x="9" y="494"/>
                  </a:lnTo>
                  <a:lnTo>
                    <a:pt x="13" y="488"/>
                  </a:lnTo>
                  <a:lnTo>
                    <a:pt x="21" y="484"/>
                  </a:lnTo>
                  <a:lnTo>
                    <a:pt x="29" y="480"/>
                  </a:lnTo>
                  <a:lnTo>
                    <a:pt x="36" y="476"/>
                  </a:lnTo>
                  <a:lnTo>
                    <a:pt x="46" y="473"/>
                  </a:lnTo>
                  <a:lnTo>
                    <a:pt x="57" y="469"/>
                  </a:lnTo>
                  <a:lnTo>
                    <a:pt x="69" y="465"/>
                  </a:lnTo>
                  <a:lnTo>
                    <a:pt x="82" y="461"/>
                  </a:lnTo>
                  <a:lnTo>
                    <a:pt x="98" y="457"/>
                  </a:lnTo>
                  <a:lnTo>
                    <a:pt x="113" y="453"/>
                  </a:lnTo>
                  <a:lnTo>
                    <a:pt x="130" y="450"/>
                  </a:lnTo>
                  <a:lnTo>
                    <a:pt x="150" y="446"/>
                  </a:lnTo>
                  <a:lnTo>
                    <a:pt x="221" y="428"/>
                  </a:lnTo>
                  <a:lnTo>
                    <a:pt x="294" y="413"/>
                  </a:lnTo>
                  <a:lnTo>
                    <a:pt x="365" y="396"/>
                  </a:lnTo>
                  <a:lnTo>
                    <a:pt x="437" y="379"/>
                  </a:lnTo>
                  <a:lnTo>
                    <a:pt x="509" y="361"/>
                  </a:lnTo>
                  <a:lnTo>
                    <a:pt x="581" y="342"/>
                  </a:lnTo>
                  <a:lnTo>
                    <a:pt x="652" y="323"/>
                  </a:lnTo>
                  <a:lnTo>
                    <a:pt x="723" y="302"/>
                  </a:lnTo>
                  <a:lnTo>
                    <a:pt x="796" y="283"/>
                  </a:lnTo>
                  <a:lnTo>
                    <a:pt x="867" y="260"/>
                  </a:lnTo>
                  <a:lnTo>
                    <a:pt x="940" y="238"/>
                  </a:lnTo>
                  <a:lnTo>
                    <a:pt x="1011" y="215"/>
                  </a:lnTo>
                  <a:lnTo>
                    <a:pt x="1084" y="190"/>
                  </a:lnTo>
                  <a:lnTo>
                    <a:pt x="1155" y="165"/>
                  </a:lnTo>
                  <a:lnTo>
                    <a:pt x="1226" y="141"/>
                  </a:lnTo>
                  <a:lnTo>
                    <a:pt x="1299" y="114"/>
                  </a:lnTo>
                  <a:lnTo>
                    <a:pt x="1332" y="100"/>
                  </a:lnTo>
                  <a:lnTo>
                    <a:pt x="1363" y="87"/>
                  </a:lnTo>
                  <a:lnTo>
                    <a:pt x="1391" y="75"/>
                  </a:lnTo>
                  <a:lnTo>
                    <a:pt x="1418" y="64"/>
                  </a:lnTo>
                  <a:lnTo>
                    <a:pt x="1443" y="54"/>
                  </a:lnTo>
                  <a:lnTo>
                    <a:pt x="1468" y="45"/>
                  </a:lnTo>
                  <a:lnTo>
                    <a:pt x="1489" y="37"/>
                  </a:lnTo>
                  <a:lnTo>
                    <a:pt x="1508" y="29"/>
                  </a:lnTo>
                  <a:lnTo>
                    <a:pt x="1526" y="22"/>
                  </a:lnTo>
                  <a:lnTo>
                    <a:pt x="1543" y="16"/>
                  </a:lnTo>
                  <a:lnTo>
                    <a:pt x="1551" y="14"/>
                  </a:lnTo>
                  <a:lnTo>
                    <a:pt x="1556" y="10"/>
                  </a:lnTo>
                  <a:lnTo>
                    <a:pt x="1562" y="8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9" y="4"/>
                  </a:lnTo>
                  <a:lnTo>
                    <a:pt x="1583" y="2"/>
                  </a:lnTo>
                  <a:lnTo>
                    <a:pt x="1587" y="0"/>
                  </a:lnTo>
                  <a:lnTo>
                    <a:pt x="1591" y="0"/>
                  </a:lnTo>
                  <a:lnTo>
                    <a:pt x="1593" y="0"/>
                  </a:lnTo>
                  <a:lnTo>
                    <a:pt x="1597" y="0"/>
                  </a:lnTo>
                  <a:lnTo>
                    <a:pt x="1599" y="0"/>
                  </a:lnTo>
                  <a:lnTo>
                    <a:pt x="15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0" y="1524000"/>
            <a:ext cx="1844929" cy="1160457"/>
            <a:chOff x="3606546" y="4156081"/>
            <a:chExt cx="1844929" cy="1160457"/>
          </a:xfrm>
          <a:solidFill>
            <a:srgbClr val="00B0F0"/>
          </a:solidFill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606546" y="4156081"/>
              <a:ext cx="1023896" cy="1140614"/>
            </a:xfrm>
            <a:custGeom>
              <a:avLst/>
              <a:gdLst/>
              <a:ahLst/>
              <a:cxnLst>
                <a:cxn ang="0">
                  <a:pos x="1895" y="10"/>
                </a:cxn>
                <a:cxn ang="0">
                  <a:pos x="1983" y="44"/>
                </a:cxn>
                <a:cxn ang="0">
                  <a:pos x="2092" y="104"/>
                </a:cxn>
                <a:cxn ang="0">
                  <a:pos x="2213" y="188"/>
                </a:cxn>
                <a:cxn ang="0">
                  <a:pos x="2300" y="267"/>
                </a:cxn>
                <a:cxn ang="0">
                  <a:pos x="2346" y="336"/>
                </a:cxn>
                <a:cxn ang="0">
                  <a:pos x="2349" y="390"/>
                </a:cxn>
                <a:cxn ang="0">
                  <a:pos x="2315" y="451"/>
                </a:cxn>
                <a:cxn ang="0">
                  <a:pos x="2280" y="522"/>
                </a:cxn>
                <a:cxn ang="0">
                  <a:pos x="2250" y="612"/>
                </a:cxn>
                <a:cxn ang="0">
                  <a:pos x="2215" y="720"/>
                </a:cxn>
                <a:cxn ang="0">
                  <a:pos x="2144" y="986"/>
                </a:cxn>
                <a:cxn ang="0">
                  <a:pos x="2042" y="1317"/>
                </a:cxn>
                <a:cxn ang="0">
                  <a:pos x="1933" y="1606"/>
                </a:cxn>
                <a:cxn ang="0">
                  <a:pos x="1812" y="1869"/>
                </a:cxn>
                <a:cxn ang="0">
                  <a:pos x="1641" y="2132"/>
                </a:cxn>
                <a:cxn ang="0">
                  <a:pos x="1430" y="2384"/>
                </a:cxn>
                <a:cxn ang="0">
                  <a:pos x="1207" y="2601"/>
                </a:cxn>
                <a:cxn ang="0">
                  <a:pos x="1079" y="2702"/>
                </a:cxn>
                <a:cxn ang="0">
                  <a:pos x="946" y="2792"/>
                </a:cxn>
                <a:cxn ang="0">
                  <a:pos x="808" y="2871"/>
                </a:cxn>
                <a:cxn ang="0">
                  <a:pos x="518" y="2992"/>
                </a:cxn>
                <a:cxn ang="0">
                  <a:pos x="292" y="3055"/>
                </a:cxn>
                <a:cxn ang="0">
                  <a:pos x="196" y="3080"/>
                </a:cxn>
                <a:cxn ang="0">
                  <a:pos x="119" y="3096"/>
                </a:cxn>
                <a:cxn ang="0">
                  <a:pos x="64" y="3103"/>
                </a:cxn>
                <a:cxn ang="0">
                  <a:pos x="29" y="3098"/>
                </a:cxn>
                <a:cxn ang="0">
                  <a:pos x="8" y="3086"/>
                </a:cxn>
                <a:cxn ang="0">
                  <a:pos x="0" y="3071"/>
                </a:cxn>
                <a:cxn ang="0">
                  <a:pos x="12" y="3050"/>
                </a:cxn>
                <a:cxn ang="0">
                  <a:pos x="44" y="3027"/>
                </a:cxn>
                <a:cxn ang="0">
                  <a:pos x="100" y="3002"/>
                </a:cxn>
                <a:cxn ang="0">
                  <a:pos x="254" y="2919"/>
                </a:cxn>
                <a:cxn ang="0">
                  <a:pos x="413" y="2827"/>
                </a:cxn>
                <a:cxn ang="0">
                  <a:pos x="553" y="2744"/>
                </a:cxn>
                <a:cxn ang="0">
                  <a:pos x="676" y="2666"/>
                </a:cxn>
                <a:cxn ang="0">
                  <a:pos x="783" y="2593"/>
                </a:cxn>
                <a:cxn ang="0">
                  <a:pos x="872" y="2528"/>
                </a:cxn>
                <a:cxn ang="0">
                  <a:pos x="975" y="2437"/>
                </a:cxn>
                <a:cxn ang="0">
                  <a:pos x="1123" y="2286"/>
                </a:cxn>
                <a:cxn ang="0">
                  <a:pos x="1265" y="2109"/>
                </a:cxn>
                <a:cxn ang="0">
                  <a:pos x="1398" y="1917"/>
                </a:cxn>
                <a:cxn ang="0">
                  <a:pos x="1493" y="1739"/>
                </a:cxn>
                <a:cxn ang="0">
                  <a:pos x="1584" y="1530"/>
                </a:cxn>
                <a:cxn ang="0">
                  <a:pos x="1670" y="1295"/>
                </a:cxn>
                <a:cxn ang="0">
                  <a:pos x="1724" y="1098"/>
                </a:cxn>
                <a:cxn ang="0">
                  <a:pos x="1762" y="898"/>
                </a:cxn>
                <a:cxn ang="0">
                  <a:pos x="1781" y="700"/>
                </a:cxn>
                <a:cxn ang="0">
                  <a:pos x="1772" y="441"/>
                </a:cxn>
                <a:cxn ang="0">
                  <a:pos x="1751" y="317"/>
                </a:cxn>
                <a:cxn ang="0">
                  <a:pos x="1724" y="207"/>
                </a:cxn>
                <a:cxn ang="0">
                  <a:pos x="1707" y="127"/>
                </a:cxn>
                <a:cxn ang="0">
                  <a:pos x="1731" y="65"/>
                </a:cxn>
                <a:cxn ang="0">
                  <a:pos x="1768" y="23"/>
                </a:cxn>
                <a:cxn ang="0">
                  <a:pos x="1816" y="2"/>
                </a:cxn>
              </a:cxnLst>
              <a:rect l="0" t="0" r="r" b="b"/>
              <a:pathLst>
                <a:path w="2353" h="3103">
                  <a:moveTo>
                    <a:pt x="1837" y="0"/>
                  </a:moveTo>
                  <a:lnTo>
                    <a:pt x="1850" y="2"/>
                  </a:lnTo>
                  <a:lnTo>
                    <a:pt x="1864" y="2"/>
                  </a:lnTo>
                  <a:lnTo>
                    <a:pt x="1879" y="6"/>
                  </a:lnTo>
                  <a:lnTo>
                    <a:pt x="1895" y="10"/>
                  </a:lnTo>
                  <a:lnTo>
                    <a:pt x="1910" y="13"/>
                  </a:lnTo>
                  <a:lnTo>
                    <a:pt x="1927" y="19"/>
                  </a:lnTo>
                  <a:lnTo>
                    <a:pt x="1945" y="27"/>
                  </a:lnTo>
                  <a:lnTo>
                    <a:pt x="1964" y="34"/>
                  </a:lnTo>
                  <a:lnTo>
                    <a:pt x="1983" y="44"/>
                  </a:lnTo>
                  <a:lnTo>
                    <a:pt x="2004" y="54"/>
                  </a:lnTo>
                  <a:lnTo>
                    <a:pt x="2025" y="65"/>
                  </a:lnTo>
                  <a:lnTo>
                    <a:pt x="2046" y="77"/>
                  </a:lnTo>
                  <a:lnTo>
                    <a:pt x="2069" y="90"/>
                  </a:lnTo>
                  <a:lnTo>
                    <a:pt x="2092" y="104"/>
                  </a:lnTo>
                  <a:lnTo>
                    <a:pt x="2117" y="119"/>
                  </a:lnTo>
                  <a:lnTo>
                    <a:pt x="2142" y="136"/>
                  </a:lnTo>
                  <a:lnTo>
                    <a:pt x="2167" y="153"/>
                  </a:lnTo>
                  <a:lnTo>
                    <a:pt x="2192" y="171"/>
                  </a:lnTo>
                  <a:lnTo>
                    <a:pt x="2213" y="188"/>
                  </a:lnTo>
                  <a:lnTo>
                    <a:pt x="2234" y="203"/>
                  </a:lnTo>
                  <a:lnTo>
                    <a:pt x="2252" y="221"/>
                  </a:lnTo>
                  <a:lnTo>
                    <a:pt x="2269" y="236"/>
                  </a:lnTo>
                  <a:lnTo>
                    <a:pt x="2284" y="251"/>
                  </a:lnTo>
                  <a:lnTo>
                    <a:pt x="2300" y="267"/>
                  </a:lnTo>
                  <a:lnTo>
                    <a:pt x="2311" y="280"/>
                  </a:lnTo>
                  <a:lnTo>
                    <a:pt x="2323" y="295"/>
                  </a:lnTo>
                  <a:lnTo>
                    <a:pt x="2332" y="309"/>
                  </a:lnTo>
                  <a:lnTo>
                    <a:pt x="2338" y="322"/>
                  </a:lnTo>
                  <a:lnTo>
                    <a:pt x="2346" y="336"/>
                  </a:lnTo>
                  <a:lnTo>
                    <a:pt x="2349" y="347"/>
                  </a:lnTo>
                  <a:lnTo>
                    <a:pt x="2351" y="359"/>
                  </a:lnTo>
                  <a:lnTo>
                    <a:pt x="2353" y="372"/>
                  </a:lnTo>
                  <a:lnTo>
                    <a:pt x="2351" y="380"/>
                  </a:lnTo>
                  <a:lnTo>
                    <a:pt x="2349" y="390"/>
                  </a:lnTo>
                  <a:lnTo>
                    <a:pt x="2346" y="399"/>
                  </a:lnTo>
                  <a:lnTo>
                    <a:pt x="2340" y="411"/>
                  </a:lnTo>
                  <a:lnTo>
                    <a:pt x="2332" y="424"/>
                  </a:lnTo>
                  <a:lnTo>
                    <a:pt x="2325" y="438"/>
                  </a:lnTo>
                  <a:lnTo>
                    <a:pt x="2315" y="451"/>
                  </a:lnTo>
                  <a:lnTo>
                    <a:pt x="2305" y="466"/>
                  </a:lnTo>
                  <a:lnTo>
                    <a:pt x="2300" y="480"/>
                  </a:lnTo>
                  <a:lnTo>
                    <a:pt x="2294" y="493"/>
                  </a:lnTo>
                  <a:lnTo>
                    <a:pt x="2288" y="507"/>
                  </a:lnTo>
                  <a:lnTo>
                    <a:pt x="2280" y="522"/>
                  </a:lnTo>
                  <a:lnTo>
                    <a:pt x="2275" y="539"/>
                  </a:lnTo>
                  <a:lnTo>
                    <a:pt x="2269" y="556"/>
                  </a:lnTo>
                  <a:lnTo>
                    <a:pt x="2263" y="574"/>
                  </a:lnTo>
                  <a:lnTo>
                    <a:pt x="2255" y="593"/>
                  </a:lnTo>
                  <a:lnTo>
                    <a:pt x="2250" y="612"/>
                  </a:lnTo>
                  <a:lnTo>
                    <a:pt x="2242" y="631"/>
                  </a:lnTo>
                  <a:lnTo>
                    <a:pt x="2236" y="652"/>
                  </a:lnTo>
                  <a:lnTo>
                    <a:pt x="2229" y="674"/>
                  </a:lnTo>
                  <a:lnTo>
                    <a:pt x="2223" y="697"/>
                  </a:lnTo>
                  <a:lnTo>
                    <a:pt x="2215" y="720"/>
                  </a:lnTo>
                  <a:lnTo>
                    <a:pt x="2209" y="745"/>
                  </a:lnTo>
                  <a:lnTo>
                    <a:pt x="2204" y="770"/>
                  </a:lnTo>
                  <a:lnTo>
                    <a:pt x="2184" y="842"/>
                  </a:lnTo>
                  <a:lnTo>
                    <a:pt x="2165" y="915"/>
                  </a:lnTo>
                  <a:lnTo>
                    <a:pt x="2144" y="986"/>
                  </a:lnTo>
                  <a:lnTo>
                    <a:pt x="2125" y="1056"/>
                  </a:lnTo>
                  <a:lnTo>
                    <a:pt x="2104" y="1123"/>
                  </a:lnTo>
                  <a:lnTo>
                    <a:pt x="2085" y="1188"/>
                  </a:lnTo>
                  <a:lnTo>
                    <a:pt x="2063" y="1253"/>
                  </a:lnTo>
                  <a:lnTo>
                    <a:pt x="2042" y="1317"/>
                  </a:lnTo>
                  <a:lnTo>
                    <a:pt x="2021" y="1376"/>
                  </a:lnTo>
                  <a:lnTo>
                    <a:pt x="1998" y="1436"/>
                  </a:lnTo>
                  <a:lnTo>
                    <a:pt x="1977" y="1495"/>
                  </a:lnTo>
                  <a:lnTo>
                    <a:pt x="1956" y="1551"/>
                  </a:lnTo>
                  <a:lnTo>
                    <a:pt x="1933" y="1606"/>
                  </a:lnTo>
                  <a:lnTo>
                    <a:pt x="1912" y="1658"/>
                  </a:lnTo>
                  <a:lnTo>
                    <a:pt x="1889" y="1710"/>
                  </a:lnTo>
                  <a:lnTo>
                    <a:pt x="1868" y="1762"/>
                  </a:lnTo>
                  <a:lnTo>
                    <a:pt x="1841" y="1816"/>
                  </a:lnTo>
                  <a:lnTo>
                    <a:pt x="1812" y="1869"/>
                  </a:lnTo>
                  <a:lnTo>
                    <a:pt x="1781" y="1923"/>
                  </a:lnTo>
                  <a:lnTo>
                    <a:pt x="1749" y="1977"/>
                  </a:lnTo>
                  <a:lnTo>
                    <a:pt x="1714" y="2029"/>
                  </a:lnTo>
                  <a:lnTo>
                    <a:pt x="1678" y="2080"/>
                  </a:lnTo>
                  <a:lnTo>
                    <a:pt x="1641" y="2132"/>
                  </a:lnTo>
                  <a:lnTo>
                    <a:pt x="1603" y="2184"/>
                  </a:lnTo>
                  <a:lnTo>
                    <a:pt x="1561" y="2234"/>
                  </a:lnTo>
                  <a:lnTo>
                    <a:pt x="1518" y="2286"/>
                  </a:lnTo>
                  <a:lnTo>
                    <a:pt x="1476" y="2336"/>
                  </a:lnTo>
                  <a:lnTo>
                    <a:pt x="1430" y="2384"/>
                  </a:lnTo>
                  <a:lnTo>
                    <a:pt x="1384" y="2434"/>
                  </a:lnTo>
                  <a:lnTo>
                    <a:pt x="1334" y="2482"/>
                  </a:lnTo>
                  <a:lnTo>
                    <a:pt x="1284" y="2530"/>
                  </a:lnTo>
                  <a:lnTo>
                    <a:pt x="1232" y="2578"/>
                  </a:lnTo>
                  <a:lnTo>
                    <a:pt x="1207" y="2601"/>
                  </a:lnTo>
                  <a:lnTo>
                    <a:pt x="1183" y="2622"/>
                  </a:lnTo>
                  <a:lnTo>
                    <a:pt x="1158" y="2643"/>
                  </a:lnTo>
                  <a:lnTo>
                    <a:pt x="1131" y="2664"/>
                  </a:lnTo>
                  <a:lnTo>
                    <a:pt x="1106" y="2683"/>
                  </a:lnTo>
                  <a:lnTo>
                    <a:pt x="1079" y="2702"/>
                  </a:lnTo>
                  <a:lnTo>
                    <a:pt x="1054" y="2721"/>
                  </a:lnTo>
                  <a:lnTo>
                    <a:pt x="1027" y="2741"/>
                  </a:lnTo>
                  <a:lnTo>
                    <a:pt x="1000" y="2758"/>
                  </a:lnTo>
                  <a:lnTo>
                    <a:pt x="973" y="2775"/>
                  </a:lnTo>
                  <a:lnTo>
                    <a:pt x="946" y="2792"/>
                  </a:lnTo>
                  <a:lnTo>
                    <a:pt x="918" y="2810"/>
                  </a:lnTo>
                  <a:lnTo>
                    <a:pt x="891" y="2825"/>
                  </a:lnTo>
                  <a:lnTo>
                    <a:pt x="864" y="2842"/>
                  </a:lnTo>
                  <a:lnTo>
                    <a:pt x="835" y="2856"/>
                  </a:lnTo>
                  <a:lnTo>
                    <a:pt x="808" y="2871"/>
                  </a:lnTo>
                  <a:lnTo>
                    <a:pt x="751" y="2900"/>
                  </a:lnTo>
                  <a:lnTo>
                    <a:pt x="693" y="2925"/>
                  </a:lnTo>
                  <a:lnTo>
                    <a:pt x="636" y="2950"/>
                  </a:lnTo>
                  <a:lnTo>
                    <a:pt x="576" y="2973"/>
                  </a:lnTo>
                  <a:lnTo>
                    <a:pt x="518" y="2992"/>
                  </a:lnTo>
                  <a:lnTo>
                    <a:pt x="457" y="3011"/>
                  </a:lnTo>
                  <a:lnTo>
                    <a:pt x="398" y="3029"/>
                  </a:lnTo>
                  <a:lnTo>
                    <a:pt x="336" y="3044"/>
                  </a:lnTo>
                  <a:lnTo>
                    <a:pt x="313" y="3050"/>
                  </a:lnTo>
                  <a:lnTo>
                    <a:pt x="292" y="3055"/>
                  </a:lnTo>
                  <a:lnTo>
                    <a:pt x="271" y="3061"/>
                  </a:lnTo>
                  <a:lnTo>
                    <a:pt x="252" y="3065"/>
                  </a:lnTo>
                  <a:lnTo>
                    <a:pt x="233" y="3071"/>
                  </a:lnTo>
                  <a:lnTo>
                    <a:pt x="213" y="3075"/>
                  </a:lnTo>
                  <a:lnTo>
                    <a:pt x="196" y="3080"/>
                  </a:lnTo>
                  <a:lnTo>
                    <a:pt x="179" y="3084"/>
                  </a:lnTo>
                  <a:lnTo>
                    <a:pt x="163" y="3088"/>
                  </a:lnTo>
                  <a:lnTo>
                    <a:pt x="148" y="3090"/>
                  </a:lnTo>
                  <a:lnTo>
                    <a:pt x="133" y="3094"/>
                  </a:lnTo>
                  <a:lnTo>
                    <a:pt x="119" y="3096"/>
                  </a:lnTo>
                  <a:lnTo>
                    <a:pt x="106" y="3098"/>
                  </a:lnTo>
                  <a:lnTo>
                    <a:pt x="94" y="3100"/>
                  </a:lnTo>
                  <a:lnTo>
                    <a:pt x="83" y="3101"/>
                  </a:lnTo>
                  <a:lnTo>
                    <a:pt x="73" y="3103"/>
                  </a:lnTo>
                  <a:lnTo>
                    <a:pt x="64" y="3103"/>
                  </a:lnTo>
                  <a:lnTo>
                    <a:pt x="56" y="3103"/>
                  </a:lnTo>
                  <a:lnTo>
                    <a:pt x="48" y="3101"/>
                  </a:lnTo>
                  <a:lnTo>
                    <a:pt x="41" y="3101"/>
                  </a:lnTo>
                  <a:lnTo>
                    <a:pt x="35" y="3100"/>
                  </a:lnTo>
                  <a:lnTo>
                    <a:pt x="29" y="3098"/>
                  </a:lnTo>
                  <a:lnTo>
                    <a:pt x="23" y="3096"/>
                  </a:lnTo>
                  <a:lnTo>
                    <a:pt x="18" y="3094"/>
                  </a:lnTo>
                  <a:lnTo>
                    <a:pt x="14" y="3092"/>
                  </a:lnTo>
                  <a:lnTo>
                    <a:pt x="10" y="3090"/>
                  </a:lnTo>
                  <a:lnTo>
                    <a:pt x="8" y="3086"/>
                  </a:lnTo>
                  <a:lnTo>
                    <a:pt x="4" y="3084"/>
                  </a:lnTo>
                  <a:lnTo>
                    <a:pt x="2" y="3080"/>
                  </a:lnTo>
                  <a:lnTo>
                    <a:pt x="2" y="3077"/>
                  </a:lnTo>
                  <a:lnTo>
                    <a:pt x="0" y="3073"/>
                  </a:lnTo>
                  <a:lnTo>
                    <a:pt x="0" y="3071"/>
                  </a:lnTo>
                  <a:lnTo>
                    <a:pt x="0" y="3067"/>
                  </a:lnTo>
                  <a:lnTo>
                    <a:pt x="2" y="3061"/>
                  </a:lnTo>
                  <a:lnTo>
                    <a:pt x="4" y="3057"/>
                  </a:lnTo>
                  <a:lnTo>
                    <a:pt x="8" y="3053"/>
                  </a:lnTo>
                  <a:lnTo>
                    <a:pt x="12" y="3050"/>
                  </a:lnTo>
                  <a:lnTo>
                    <a:pt x="16" y="3044"/>
                  </a:lnTo>
                  <a:lnTo>
                    <a:pt x="21" y="3040"/>
                  </a:lnTo>
                  <a:lnTo>
                    <a:pt x="29" y="3036"/>
                  </a:lnTo>
                  <a:lnTo>
                    <a:pt x="35" y="3030"/>
                  </a:lnTo>
                  <a:lnTo>
                    <a:pt x="44" y="3027"/>
                  </a:lnTo>
                  <a:lnTo>
                    <a:pt x="54" y="3021"/>
                  </a:lnTo>
                  <a:lnTo>
                    <a:pt x="64" y="3017"/>
                  </a:lnTo>
                  <a:lnTo>
                    <a:pt x="75" y="3011"/>
                  </a:lnTo>
                  <a:lnTo>
                    <a:pt x="87" y="3006"/>
                  </a:lnTo>
                  <a:lnTo>
                    <a:pt x="100" y="3002"/>
                  </a:lnTo>
                  <a:lnTo>
                    <a:pt x="114" y="2996"/>
                  </a:lnTo>
                  <a:lnTo>
                    <a:pt x="150" y="2977"/>
                  </a:lnTo>
                  <a:lnTo>
                    <a:pt x="185" y="2956"/>
                  </a:lnTo>
                  <a:lnTo>
                    <a:pt x="219" y="2936"/>
                  </a:lnTo>
                  <a:lnTo>
                    <a:pt x="254" y="2919"/>
                  </a:lnTo>
                  <a:lnTo>
                    <a:pt x="286" y="2900"/>
                  </a:lnTo>
                  <a:lnTo>
                    <a:pt x="319" y="2881"/>
                  </a:lnTo>
                  <a:lnTo>
                    <a:pt x="351" y="2863"/>
                  </a:lnTo>
                  <a:lnTo>
                    <a:pt x="382" y="2846"/>
                  </a:lnTo>
                  <a:lnTo>
                    <a:pt x="413" y="2827"/>
                  </a:lnTo>
                  <a:lnTo>
                    <a:pt x="442" y="2810"/>
                  </a:lnTo>
                  <a:lnTo>
                    <a:pt x="470" y="2792"/>
                  </a:lnTo>
                  <a:lnTo>
                    <a:pt x="499" y="2777"/>
                  </a:lnTo>
                  <a:lnTo>
                    <a:pt x="526" y="2760"/>
                  </a:lnTo>
                  <a:lnTo>
                    <a:pt x="553" y="2744"/>
                  </a:lnTo>
                  <a:lnTo>
                    <a:pt x="580" y="2727"/>
                  </a:lnTo>
                  <a:lnTo>
                    <a:pt x="605" y="2712"/>
                  </a:lnTo>
                  <a:lnTo>
                    <a:pt x="630" y="2697"/>
                  </a:lnTo>
                  <a:lnTo>
                    <a:pt x="653" y="2681"/>
                  </a:lnTo>
                  <a:lnTo>
                    <a:pt x="676" y="2666"/>
                  </a:lnTo>
                  <a:lnTo>
                    <a:pt x="699" y="2650"/>
                  </a:lnTo>
                  <a:lnTo>
                    <a:pt x="722" y="2637"/>
                  </a:lnTo>
                  <a:lnTo>
                    <a:pt x="743" y="2622"/>
                  </a:lnTo>
                  <a:lnTo>
                    <a:pt x="762" y="2608"/>
                  </a:lnTo>
                  <a:lnTo>
                    <a:pt x="783" y="2593"/>
                  </a:lnTo>
                  <a:lnTo>
                    <a:pt x="803" y="2579"/>
                  </a:lnTo>
                  <a:lnTo>
                    <a:pt x="820" y="2566"/>
                  </a:lnTo>
                  <a:lnTo>
                    <a:pt x="837" y="2553"/>
                  </a:lnTo>
                  <a:lnTo>
                    <a:pt x="854" y="2539"/>
                  </a:lnTo>
                  <a:lnTo>
                    <a:pt x="872" y="2528"/>
                  </a:lnTo>
                  <a:lnTo>
                    <a:pt x="887" y="2514"/>
                  </a:lnTo>
                  <a:lnTo>
                    <a:pt x="902" y="2503"/>
                  </a:lnTo>
                  <a:lnTo>
                    <a:pt x="916" y="2489"/>
                  </a:lnTo>
                  <a:lnTo>
                    <a:pt x="946" y="2464"/>
                  </a:lnTo>
                  <a:lnTo>
                    <a:pt x="975" y="2437"/>
                  </a:lnTo>
                  <a:lnTo>
                    <a:pt x="1006" y="2409"/>
                  </a:lnTo>
                  <a:lnTo>
                    <a:pt x="1035" y="2380"/>
                  </a:lnTo>
                  <a:lnTo>
                    <a:pt x="1064" y="2349"/>
                  </a:lnTo>
                  <a:lnTo>
                    <a:pt x="1094" y="2318"/>
                  </a:lnTo>
                  <a:lnTo>
                    <a:pt x="1123" y="2286"/>
                  </a:lnTo>
                  <a:lnTo>
                    <a:pt x="1152" y="2253"/>
                  </a:lnTo>
                  <a:lnTo>
                    <a:pt x="1181" y="2219"/>
                  </a:lnTo>
                  <a:lnTo>
                    <a:pt x="1209" y="2184"/>
                  </a:lnTo>
                  <a:lnTo>
                    <a:pt x="1236" y="2148"/>
                  </a:lnTo>
                  <a:lnTo>
                    <a:pt x="1265" y="2109"/>
                  </a:lnTo>
                  <a:lnTo>
                    <a:pt x="1294" y="2071"/>
                  </a:lnTo>
                  <a:lnTo>
                    <a:pt x="1321" y="2032"/>
                  </a:lnTo>
                  <a:lnTo>
                    <a:pt x="1350" y="1992"/>
                  </a:lnTo>
                  <a:lnTo>
                    <a:pt x="1376" y="1950"/>
                  </a:lnTo>
                  <a:lnTo>
                    <a:pt x="1398" y="1917"/>
                  </a:lnTo>
                  <a:lnTo>
                    <a:pt x="1417" y="1885"/>
                  </a:lnTo>
                  <a:lnTo>
                    <a:pt x="1436" y="1850"/>
                  </a:lnTo>
                  <a:lnTo>
                    <a:pt x="1455" y="1814"/>
                  </a:lnTo>
                  <a:lnTo>
                    <a:pt x="1474" y="1777"/>
                  </a:lnTo>
                  <a:lnTo>
                    <a:pt x="1493" y="1739"/>
                  </a:lnTo>
                  <a:lnTo>
                    <a:pt x="1513" y="1698"/>
                  </a:lnTo>
                  <a:lnTo>
                    <a:pt x="1530" y="1658"/>
                  </a:lnTo>
                  <a:lnTo>
                    <a:pt x="1549" y="1616"/>
                  </a:lnTo>
                  <a:lnTo>
                    <a:pt x="1566" y="1574"/>
                  </a:lnTo>
                  <a:lnTo>
                    <a:pt x="1584" y="1530"/>
                  </a:lnTo>
                  <a:lnTo>
                    <a:pt x="1603" y="1485"/>
                  </a:lnTo>
                  <a:lnTo>
                    <a:pt x="1620" y="1439"/>
                  </a:lnTo>
                  <a:lnTo>
                    <a:pt x="1637" y="1393"/>
                  </a:lnTo>
                  <a:lnTo>
                    <a:pt x="1653" y="1345"/>
                  </a:lnTo>
                  <a:lnTo>
                    <a:pt x="1670" y="1295"/>
                  </a:lnTo>
                  <a:lnTo>
                    <a:pt x="1682" y="1257"/>
                  </a:lnTo>
                  <a:lnTo>
                    <a:pt x="1693" y="1217"/>
                  </a:lnTo>
                  <a:lnTo>
                    <a:pt x="1705" y="1176"/>
                  </a:lnTo>
                  <a:lnTo>
                    <a:pt x="1714" y="1138"/>
                  </a:lnTo>
                  <a:lnTo>
                    <a:pt x="1724" y="1098"/>
                  </a:lnTo>
                  <a:lnTo>
                    <a:pt x="1733" y="1057"/>
                  </a:lnTo>
                  <a:lnTo>
                    <a:pt x="1741" y="1019"/>
                  </a:lnTo>
                  <a:lnTo>
                    <a:pt x="1749" y="979"/>
                  </a:lnTo>
                  <a:lnTo>
                    <a:pt x="1756" y="938"/>
                  </a:lnTo>
                  <a:lnTo>
                    <a:pt x="1762" y="898"/>
                  </a:lnTo>
                  <a:lnTo>
                    <a:pt x="1768" y="860"/>
                  </a:lnTo>
                  <a:lnTo>
                    <a:pt x="1772" y="819"/>
                  </a:lnTo>
                  <a:lnTo>
                    <a:pt x="1778" y="779"/>
                  </a:lnTo>
                  <a:lnTo>
                    <a:pt x="1779" y="741"/>
                  </a:lnTo>
                  <a:lnTo>
                    <a:pt x="1781" y="700"/>
                  </a:lnTo>
                  <a:lnTo>
                    <a:pt x="1783" y="662"/>
                  </a:lnTo>
                  <a:lnTo>
                    <a:pt x="1783" y="604"/>
                  </a:lnTo>
                  <a:lnTo>
                    <a:pt x="1781" y="549"/>
                  </a:lnTo>
                  <a:lnTo>
                    <a:pt x="1776" y="493"/>
                  </a:lnTo>
                  <a:lnTo>
                    <a:pt x="1772" y="441"/>
                  </a:lnTo>
                  <a:lnTo>
                    <a:pt x="1768" y="414"/>
                  </a:lnTo>
                  <a:lnTo>
                    <a:pt x="1764" y="390"/>
                  </a:lnTo>
                  <a:lnTo>
                    <a:pt x="1760" y="365"/>
                  </a:lnTo>
                  <a:lnTo>
                    <a:pt x="1756" y="342"/>
                  </a:lnTo>
                  <a:lnTo>
                    <a:pt x="1751" y="317"/>
                  </a:lnTo>
                  <a:lnTo>
                    <a:pt x="1747" y="294"/>
                  </a:lnTo>
                  <a:lnTo>
                    <a:pt x="1741" y="272"/>
                  </a:lnTo>
                  <a:lnTo>
                    <a:pt x="1735" y="249"/>
                  </a:lnTo>
                  <a:lnTo>
                    <a:pt x="1730" y="228"/>
                  </a:lnTo>
                  <a:lnTo>
                    <a:pt x="1724" y="207"/>
                  </a:lnTo>
                  <a:lnTo>
                    <a:pt x="1718" y="188"/>
                  </a:lnTo>
                  <a:lnTo>
                    <a:pt x="1714" y="171"/>
                  </a:lnTo>
                  <a:lnTo>
                    <a:pt x="1710" y="153"/>
                  </a:lnTo>
                  <a:lnTo>
                    <a:pt x="1708" y="138"/>
                  </a:lnTo>
                  <a:lnTo>
                    <a:pt x="1707" y="127"/>
                  </a:lnTo>
                  <a:lnTo>
                    <a:pt x="1707" y="115"/>
                  </a:lnTo>
                  <a:lnTo>
                    <a:pt x="1712" y="102"/>
                  </a:lnTo>
                  <a:lnTo>
                    <a:pt x="1718" y="88"/>
                  </a:lnTo>
                  <a:lnTo>
                    <a:pt x="1724" y="77"/>
                  </a:lnTo>
                  <a:lnTo>
                    <a:pt x="1731" y="65"/>
                  </a:lnTo>
                  <a:lnTo>
                    <a:pt x="1737" y="56"/>
                  </a:lnTo>
                  <a:lnTo>
                    <a:pt x="1745" y="46"/>
                  </a:lnTo>
                  <a:lnTo>
                    <a:pt x="1753" y="38"/>
                  </a:lnTo>
                  <a:lnTo>
                    <a:pt x="1760" y="31"/>
                  </a:lnTo>
                  <a:lnTo>
                    <a:pt x="1768" y="23"/>
                  </a:lnTo>
                  <a:lnTo>
                    <a:pt x="1778" y="17"/>
                  </a:lnTo>
                  <a:lnTo>
                    <a:pt x="1787" y="11"/>
                  </a:lnTo>
                  <a:lnTo>
                    <a:pt x="1797" y="8"/>
                  </a:lnTo>
                  <a:lnTo>
                    <a:pt x="1806" y="4"/>
                  </a:lnTo>
                  <a:lnTo>
                    <a:pt x="1816" y="2"/>
                  </a:lnTo>
                  <a:lnTo>
                    <a:pt x="1827" y="2"/>
                  </a:lnTo>
                  <a:lnTo>
                    <a:pt x="1837" y="0"/>
                  </a:lnTo>
                  <a:lnTo>
                    <a:pt x="183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429320" y="4552944"/>
              <a:ext cx="1022155" cy="763594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78" y="12"/>
                </a:cxn>
                <a:cxn ang="0">
                  <a:pos x="98" y="31"/>
                </a:cxn>
                <a:cxn ang="0">
                  <a:pos x="125" y="58"/>
                </a:cxn>
                <a:cxn ang="0">
                  <a:pos x="236" y="202"/>
                </a:cxn>
                <a:cxn ang="0">
                  <a:pos x="368" y="371"/>
                </a:cxn>
                <a:cxn ang="0">
                  <a:pos x="497" y="526"/>
                </a:cxn>
                <a:cxn ang="0">
                  <a:pos x="618" y="666"/>
                </a:cxn>
                <a:cxn ang="0">
                  <a:pos x="735" y="793"/>
                </a:cxn>
                <a:cxn ang="0">
                  <a:pos x="846" y="906"/>
                </a:cxn>
                <a:cxn ang="0">
                  <a:pos x="950" y="1006"/>
                </a:cxn>
                <a:cxn ang="0">
                  <a:pos x="1048" y="1093"/>
                </a:cxn>
                <a:cxn ang="0">
                  <a:pos x="1144" y="1173"/>
                </a:cxn>
                <a:cxn ang="0">
                  <a:pos x="1251" y="1252"/>
                </a:cxn>
                <a:cxn ang="0">
                  <a:pos x="1370" y="1331"/>
                </a:cxn>
                <a:cxn ang="0">
                  <a:pos x="1503" y="1411"/>
                </a:cxn>
                <a:cxn ang="0">
                  <a:pos x="1647" y="1494"/>
                </a:cxn>
                <a:cxn ang="0">
                  <a:pos x="1800" y="1576"/>
                </a:cxn>
                <a:cxn ang="0">
                  <a:pos x="1967" y="1659"/>
                </a:cxn>
                <a:cxn ang="0">
                  <a:pos x="2146" y="1745"/>
                </a:cxn>
                <a:cxn ang="0">
                  <a:pos x="2243" y="1789"/>
                </a:cxn>
                <a:cxn ang="0">
                  <a:pos x="2295" y="1816"/>
                </a:cxn>
                <a:cxn ang="0">
                  <a:pos x="2330" y="1841"/>
                </a:cxn>
                <a:cxn ang="0">
                  <a:pos x="2345" y="1864"/>
                </a:cxn>
                <a:cxn ang="0">
                  <a:pos x="2341" y="1887"/>
                </a:cxn>
                <a:cxn ang="0">
                  <a:pos x="2322" y="1908"/>
                </a:cxn>
                <a:cxn ang="0">
                  <a:pos x="2289" y="1929"/>
                </a:cxn>
                <a:cxn ang="0">
                  <a:pos x="2241" y="1945"/>
                </a:cxn>
                <a:cxn ang="0">
                  <a:pos x="2101" y="1995"/>
                </a:cxn>
                <a:cxn ang="0">
                  <a:pos x="1929" y="2039"/>
                </a:cxn>
                <a:cxn ang="0">
                  <a:pos x="1750" y="2066"/>
                </a:cxn>
                <a:cxn ang="0">
                  <a:pos x="1562" y="2077"/>
                </a:cxn>
                <a:cxn ang="0">
                  <a:pos x="1426" y="2073"/>
                </a:cxn>
                <a:cxn ang="0">
                  <a:pos x="1326" y="2052"/>
                </a:cxn>
                <a:cxn ang="0">
                  <a:pos x="1245" y="2014"/>
                </a:cxn>
                <a:cxn ang="0">
                  <a:pos x="1186" y="1958"/>
                </a:cxn>
                <a:cxn ang="0">
                  <a:pos x="1109" y="1868"/>
                </a:cxn>
                <a:cxn ang="0">
                  <a:pos x="1011" y="1743"/>
                </a:cxn>
                <a:cxn ang="0">
                  <a:pos x="898" y="1590"/>
                </a:cxn>
                <a:cxn ang="0">
                  <a:pos x="769" y="1407"/>
                </a:cxn>
                <a:cxn ang="0">
                  <a:pos x="629" y="1196"/>
                </a:cxn>
                <a:cxn ang="0">
                  <a:pos x="474" y="954"/>
                </a:cxn>
                <a:cxn ang="0">
                  <a:pos x="307" y="684"/>
                </a:cxn>
                <a:cxn ang="0">
                  <a:pos x="125" y="382"/>
                </a:cxn>
                <a:cxn ang="0">
                  <a:pos x="52" y="250"/>
                </a:cxn>
                <a:cxn ang="0">
                  <a:pos x="25" y="187"/>
                </a:cxn>
                <a:cxn ang="0">
                  <a:pos x="7" y="133"/>
                </a:cxn>
                <a:cxn ang="0">
                  <a:pos x="2" y="91"/>
                </a:cxn>
                <a:cxn ang="0">
                  <a:pos x="2" y="52"/>
                </a:cxn>
                <a:cxn ang="0">
                  <a:pos x="11" y="25"/>
                </a:cxn>
                <a:cxn ang="0">
                  <a:pos x="27" y="8"/>
                </a:cxn>
                <a:cxn ang="0">
                  <a:pos x="48" y="0"/>
                </a:cxn>
              </a:cxnLst>
              <a:rect l="0" t="0" r="r" b="b"/>
              <a:pathLst>
                <a:path w="2347" h="2077">
                  <a:moveTo>
                    <a:pt x="55" y="0"/>
                  </a:moveTo>
                  <a:lnTo>
                    <a:pt x="57" y="0"/>
                  </a:lnTo>
                  <a:lnTo>
                    <a:pt x="59" y="0"/>
                  </a:lnTo>
                  <a:lnTo>
                    <a:pt x="63" y="2"/>
                  </a:lnTo>
                  <a:lnTo>
                    <a:pt x="65" y="4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78" y="12"/>
                  </a:lnTo>
                  <a:lnTo>
                    <a:pt x="82" y="16"/>
                  </a:lnTo>
                  <a:lnTo>
                    <a:pt x="88" y="20"/>
                  </a:lnTo>
                  <a:lnTo>
                    <a:pt x="92" y="25"/>
                  </a:lnTo>
                  <a:lnTo>
                    <a:pt x="98" y="31"/>
                  </a:lnTo>
                  <a:lnTo>
                    <a:pt x="103" y="37"/>
                  </a:lnTo>
                  <a:lnTo>
                    <a:pt x="111" y="43"/>
                  </a:lnTo>
                  <a:lnTo>
                    <a:pt x="117" y="50"/>
                  </a:lnTo>
                  <a:lnTo>
                    <a:pt x="125" y="58"/>
                  </a:lnTo>
                  <a:lnTo>
                    <a:pt x="132" y="68"/>
                  </a:lnTo>
                  <a:lnTo>
                    <a:pt x="167" y="114"/>
                  </a:lnTo>
                  <a:lnTo>
                    <a:pt x="201" y="158"/>
                  </a:lnTo>
                  <a:lnTo>
                    <a:pt x="236" y="202"/>
                  </a:lnTo>
                  <a:lnTo>
                    <a:pt x="268" y="246"/>
                  </a:lnTo>
                  <a:lnTo>
                    <a:pt x="303" y="288"/>
                  </a:lnTo>
                  <a:lnTo>
                    <a:pt x="336" y="331"/>
                  </a:lnTo>
                  <a:lnTo>
                    <a:pt x="368" y="371"/>
                  </a:lnTo>
                  <a:lnTo>
                    <a:pt x="401" y="411"/>
                  </a:lnTo>
                  <a:lnTo>
                    <a:pt x="434" y="450"/>
                  </a:lnTo>
                  <a:lnTo>
                    <a:pt x="464" y="488"/>
                  </a:lnTo>
                  <a:lnTo>
                    <a:pt x="497" y="526"/>
                  </a:lnTo>
                  <a:lnTo>
                    <a:pt x="528" y="563"/>
                  </a:lnTo>
                  <a:lnTo>
                    <a:pt x="558" y="597"/>
                  </a:lnTo>
                  <a:lnTo>
                    <a:pt x="589" y="632"/>
                  </a:lnTo>
                  <a:lnTo>
                    <a:pt x="618" y="666"/>
                  </a:lnTo>
                  <a:lnTo>
                    <a:pt x="648" y="699"/>
                  </a:lnTo>
                  <a:lnTo>
                    <a:pt x="677" y="732"/>
                  </a:lnTo>
                  <a:lnTo>
                    <a:pt x="706" y="762"/>
                  </a:lnTo>
                  <a:lnTo>
                    <a:pt x="735" y="793"/>
                  </a:lnTo>
                  <a:lnTo>
                    <a:pt x="764" y="822"/>
                  </a:lnTo>
                  <a:lnTo>
                    <a:pt x="791" y="851"/>
                  </a:lnTo>
                  <a:lnTo>
                    <a:pt x="817" y="879"/>
                  </a:lnTo>
                  <a:lnTo>
                    <a:pt x="846" y="906"/>
                  </a:lnTo>
                  <a:lnTo>
                    <a:pt x="873" y="933"/>
                  </a:lnTo>
                  <a:lnTo>
                    <a:pt x="898" y="958"/>
                  </a:lnTo>
                  <a:lnTo>
                    <a:pt x="925" y="983"/>
                  </a:lnTo>
                  <a:lnTo>
                    <a:pt x="950" y="1006"/>
                  </a:lnTo>
                  <a:lnTo>
                    <a:pt x="975" y="1029"/>
                  </a:lnTo>
                  <a:lnTo>
                    <a:pt x="1000" y="1052"/>
                  </a:lnTo>
                  <a:lnTo>
                    <a:pt x="1025" y="1073"/>
                  </a:lnTo>
                  <a:lnTo>
                    <a:pt x="1048" y="1093"/>
                  </a:lnTo>
                  <a:lnTo>
                    <a:pt x="1073" y="1114"/>
                  </a:lnTo>
                  <a:lnTo>
                    <a:pt x="1096" y="1133"/>
                  </a:lnTo>
                  <a:lnTo>
                    <a:pt x="1119" y="1152"/>
                  </a:lnTo>
                  <a:lnTo>
                    <a:pt x="1144" y="1173"/>
                  </a:lnTo>
                  <a:lnTo>
                    <a:pt x="1169" y="1192"/>
                  </a:lnTo>
                  <a:lnTo>
                    <a:pt x="1195" y="1212"/>
                  </a:lnTo>
                  <a:lnTo>
                    <a:pt x="1222" y="1233"/>
                  </a:lnTo>
                  <a:lnTo>
                    <a:pt x="1251" y="1252"/>
                  </a:lnTo>
                  <a:lnTo>
                    <a:pt x="1280" y="1271"/>
                  </a:lnTo>
                  <a:lnTo>
                    <a:pt x="1309" y="1292"/>
                  </a:lnTo>
                  <a:lnTo>
                    <a:pt x="1339" y="1311"/>
                  </a:lnTo>
                  <a:lnTo>
                    <a:pt x="1370" y="1331"/>
                  </a:lnTo>
                  <a:lnTo>
                    <a:pt x="1403" y="1352"/>
                  </a:lnTo>
                  <a:lnTo>
                    <a:pt x="1435" y="1371"/>
                  </a:lnTo>
                  <a:lnTo>
                    <a:pt x="1468" y="1392"/>
                  </a:lnTo>
                  <a:lnTo>
                    <a:pt x="1503" y="1411"/>
                  </a:lnTo>
                  <a:lnTo>
                    <a:pt x="1537" y="1432"/>
                  </a:lnTo>
                  <a:lnTo>
                    <a:pt x="1572" y="1451"/>
                  </a:lnTo>
                  <a:lnTo>
                    <a:pt x="1608" y="1473"/>
                  </a:lnTo>
                  <a:lnTo>
                    <a:pt x="1647" y="1494"/>
                  </a:lnTo>
                  <a:lnTo>
                    <a:pt x="1683" y="1513"/>
                  </a:lnTo>
                  <a:lnTo>
                    <a:pt x="1721" y="1534"/>
                  </a:lnTo>
                  <a:lnTo>
                    <a:pt x="1762" y="1555"/>
                  </a:lnTo>
                  <a:lnTo>
                    <a:pt x="1800" y="1576"/>
                  </a:lnTo>
                  <a:lnTo>
                    <a:pt x="1842" y="1597"/>
                  </a:lnTo>
                  <a:lnTo>
                    <a:pt x="1883" y="1617"/>
                  </a:lnTo>
                  <a:lnTo>
                    <a:pt x="1925" y="1638"/>
                  </a:lnTo>
                  <a:lnTo>
                    <a:pt x="1967" y="1659"/>
                  </a:lnTo>
                  <a:lnTo>
                    <a:pt x="2011" y="1682"/>
                  </a:lnTo>
                  <a:lnTo>
                    <a:pt x="2055" y="1703"/>
                  </a:lnTo>
                  <a:lnTo>
                    <a:pt x="2099" y="1724"/>
                  </a:lnTo>
                  <a:lnTo>
                    <a:pt x="2146" y="1745"/>
                  </a:lnTo>
                  <a:lnTo>
                    <a:pt x="2192" y="1768"/>
                  </a:lnTo>
                  <a:lnTo>
                    <a:pt x="2209" y="1776"/>
                  </a:lnTo>
                  <a:lnTo>
                    <a:pt x="2226" y="1782"/>
                  </a:lnTo>
                  <a:lnTo>
                    <a:pt x="2243" y="1789"/>
                  </a:lnTo>
                  <a:lnTo>
                    <a:pt x="2259" y="1797"/>
                  </a:lnTo>
                  <a:lnTo>
                    <a:pt x="2272" y="1805"/>
                  </a:lnTo>
                  <a:lnTo>
                    <a:pt x="2284" y="1810"/>
                  </a:lnTo>
                  <a:lnTo>
                    <a:pt x="2295" y="1816"/>
                  </a:lnTo>
                  <a:lnTo>
                    <a:pt x="2307" y="1824"/>
                  </a:lnTo>
                  <a:lnTo>
                    <a:pt x="2316" y="1830"/>
                  </a:lnTo>
                  <a:lnTo>
                    <a:pt x="2324" y="1835"/>
                  </a:lnTo>
                  <a:lnTo>
                    <a:pt x="2330" y="1841"/>
                  </a:lnTo>
                  <a:lnTo>
                    <a:pt x="2336" y="1847"/>
                  </a:lnTo>
                  <a:lnTo>
                    <a:pt x="2341" y="1853"/>
                  </a:lnTo>
                  <a:lnTo>
                    <a:pt x="2343" y="1858"/>
                  </a:lnTo>
                  <a:lnTo>
                    <a:pt x="2345" y="1864"/>
                  </a:lnTo>
                  <a:lnTo>
                    <a:pt x="2347" y="1868"/>
                  </a:lnTo>
                  <a:lnTo>
                    <a:pt x="2345" y="1876"/>
                  </a:lnTo>
                  <a:lnTo>
                    <a:pt x="2345" y="1881"/>
                  </a:lnTo>
                  <a:lnTo>
                    <a:pt x="2341" y="1887"/>
                  </a:lnTo>
                  <a:lnTo>
                    <a:pt x="2339" y="1893"/>
                  </a:lnTo>
                  <a:lnTo>
                    <a:pt x="2334" y="1899"/>
                  </a:lnTo>
                  <a:lnTo>
                    <a:pt x="2330" y="1904"/>
                  </a:lnTo>
                  <a:lnTo>
                    <a:pt x="2322" y="1908"/>
                  </a:lnTo>
                  <a:lnTo>
                    <a:pt x="2316" y="1914"/>
                  </a:lnTo>
                  <a:lnTo>
                    <a:pt x="2307" y="1920"/>
                  </a:lnTo>
                  <a:lnTo>
                    <a:pt x="2299" y="1924"/>
                  </a:lnTo>
                  <a:lnTo>
                    <a:pt x="2289" y="1929"/>
                  </a:lnTo>
                  <a:lnTo>
                    <a:pt x="2278" y="1933"/>
                  </a:lnTo>
                  <a:lnTo>
                    <a:pt x="2266" y="1937"/>
                  </a:lnTo>
                  <a:lnTo>
                    <a:pt x="2255" y="1941"/>
                  </a:lnTo>
                  <a:lnTo>
                    <a:pt x="2241" y="1945"/>
                  </a:lnTo>
                  <a:lnTo>
                    <a:pt x="2226" y="1950"/>
                  </a:lnTo>
                  <a:lnTo>
                    <a:pt x="2186" y="1966"/>
                  </a:lnTo>
                  <a:lnTo>
                    <a:pt x="2144" y="1981"/>
                  </a:lnTo>
                  <a:lnTo>
                    <a:pt x="2101" y="1995"/>
                  </a:lnTo>
                  <a:lnTo>
                    <a:pt x="2059" y="2008"/>
                  </a:lnTo>
                  <a:lnTo>
                    <a:pt x="2015" y="2020"/>
                  </a:lnTo>
                  <a:lnTo>
                    <a:pt x="1973" y="2029"/>
                  </a:lnTo>
                  <a:lnTo>
                    <a:pt x="1929" y="2039"/>
                  </a:lnTo>
                  <a:lnTo>
                    <a:pt x="1885" y="2046"/>
                  </a:lnTo>
                  <a:lnTo>
                    <a:pt x="1840" y="2054"/>
                  </a:lnTo>
                  <a:lnTo>
                    <a:pt x="1794" y="2060"/>
                  </a:lnTo>
                  <a:lnTo>
                    <a:pt x="1750" y="2066"/>
                  </a:lnTo>
                  <a:lnTo>
                    <a:pt x="1704" y="2069"/>
                  </a:lnTo>
                  <a:lnTo>
                    <a:pt x="1656" y="2073"/>
                  </a:lnTo>
                  <a:lnTo>
                    <a:pt x="1610" y="2075"/>
                  </a:lnTo>
                  <a:lnTo>
                    <a:pt x="1562" y="2077"/>
                  </a:lnTo>
                  <a:lnTo>
                    <a:pt x="1514" y="2077"/>
                  </a:lnTo>
                  <a:lnTo>
                    <a:pt x="1483" y="2077"/>
                  </a:lnTo>
                  <a:lnTo>
                    <a:pt x="1455" y="2075"/>
                  </a:lnTo>
                  <a:lnTo>
                    <a:pt x="1426" y="2073"/>
                  </a:lnTo>
                  <a:lnTo>
                    <a:pt x="1399" y="2069"/>
                  </a:lnTo>
                  <a:lnTo>
                    <a:pt x="1374" y="2064"/>
                  </a:lnTo>
                  <a:lnTo>
                    <a:pt x="1349" y="2058"/>
                  </a:lnTo>
                  <a:lnTo>
                    <a:pt x="1326" y="2052"/>
                  </a:lnTo>
                  <a:lnTo>
                    <a:pt x="1303" y="2043"/>
                  </a:lnTo>
                  <a:lnTo>
                    <a:pt x="1282" y="2035"/>
                  </a:lnTo>
                  <a:lnTo>
                    <a:pt x="1263" y="2023"/>
                  </a:lnTo>
                  <a:lnTo>
                    <a:pt x="1245" y="2014"/>
                  </a:lnTo>
                  <a:lnTo>
                    <a:pt x="1228" y="2000"/>
                  </a:lnTo>
                  <a:lnTo>
                    <a:pt x="1213" y="1989"/>
                  </a:lnTo>
                  <a:lnTo>
                    <a:pt x="1197" y="1973"/>
                  </a:lnTo>
                  <a:lnTo>
                    <a:pt x="1186" y="1958"/>
                  </a:lnTo>
                  <a:lnTo>
                    <a:pt x="1174" y="1943"/>
                  </a:lnTo>
                  <a:lnTo>
                    <a:pt x="1153" y="1920"/>
                  </a:lnTo>
                  <a:lnTo>
                    <a:pt x="1132" y="1895"/>
                  </a:lnTo>
                  <a:lnTo>
                    <a:pt x="1109" y="1868"/>
                  </a:lnTo>
                  <a:lnTo>
                    <a:pt x="1086" y="1839"/>
                  </a:lnTo>
                  <a:lnTo>
                    <a:pt x="1061" y="1808"/>
                  </a:lnTo>
                  <a:lnTo>
                    <a:pt x="1036" y="1778"/>
                  </a:lnTo>
                  <a:lnTo>
                    <a:pt x="1011" y="1743"/>
                  </a:lnTo>
                  <a:lnTo>
                    <a:pt x="984" y="1707"/>
                  </a:lnTo>
                  <a:lnTo>
                    <a:pt x="956" y="1670"/>
                  </a:lnTo>
                  <a:lnTo>
                    <a:pt x="927" y="1630"/>
                  </a:lnTo>
                  <a:lnTo>
                    <a:pt x="898" y="1590"/>
                  </a:lnTo>
                  <a:lnTo>
                    <a:pt x="867" y="1547"/>
                  </a:lnTo>
                  <a:lnTo>
                    <a:pt x="837" y="1501"/>
                  </a:lnTo>
                  <a:lnTo>
                    <a:pt x="804" y="1455"/>
                  </a:lnTo>
                  <a:lnTo>
                    <a:pt x="769" y="1407"/>
                  </a:lnTo>
                  <a:lnTo>
                    <a:pt x="737" y="1357"/>
                  </a:lnTo>
                  <a:lnTo>
                    <a:pt x="700" y="1306"/>
                  </a:lnTo>
                  <a:lnTo>
                    <a:pt x="666" y="1252"/>
                  </a:lnTo>
                  <a:lnTo>
                    <a:pt x="629" y="1196"/>
                  </a:lnTo>
                  <a:lnTo>
                    <a:pt x="591" y="1139"/>
                  </a:lnTo>
                  <a:lnTo>
                    <a:pt x="553" y="1079"/>
                  </a:lnTo>
                  <a:lnTo>
                    <a:pt x="514" y="1018"/>
                  </a:lnTo>
                  <a:lnTo>
                    <a:pt x="474" y="954"/>
                  </a:lnTo>
                  <a:lnTo>
                    <a:pt x="434" y="889"/>
                  </a:lnTo>
                  <a:lnTo>
                    <a:pt x="391" y="822"/>
                  </a:lnTo>
                  <a:lnTo>
                    <a:pt x="349" y="755"/>
                  </a:lnTo>
                  <a:lnTo>
                    <a:pt x="307" y="684"/>
                  </a:lnTo>
                  <a:lnTo>
                    <a:pt x="263" y="611"/>
                  </a:lnTo>
                  <a:lnTo>
                    <a:pt x="217" y="538"/>
                  </a:lnTo>
                  <a:lnTo>
                    <a:pt x="172" y="461"/>
                  </a:lnTo>
                  <a:lnTo>
                    <a:pt x="125" y="382"/>
                  </a:lnTo>
                  <a:lnTo>
                    <a:pt x="78" y="304"/>
                  </a:lnTo>
                  <a:lnTo>
                    <a:pt x="69" y="285"/>
                  </a:lnTo>
                  <a:lnTo>
                    <a:pt x="59" y="267"/>
                  </a:lnTo>
                  <a:lnTo>
                    <a:pt x="52" y="250"/>
                  </a:lnTo>
                  <a:lnTo>
                    <a:pt x="44" y="233"/>
                  </a:lnTo>
                  <a:lnTo>
                    <a:pt x="36" y="215"/>
                  </a:lnTo>
                  <a:lnTo>
                    <a:pt x="30" y="200"/>
                  </a:lnTo>
                  <a:lnTo>
                    <a:pt x="25" y="187"/>
                  </a:lnTo>
                  <a:lnTo>
                    <a:pt x="19" y="171"/>
                  </a:lnTo>
                  <a:lnTo>
                    <a:pt x="15" y="158"/>
                  </a:lnTo>
                  <a:lnTo>
                    <a:pt x="11" y="144"/>
                  </a:lnTo>
                  <a:lnTo>
                    <a:pt x="7" y="133"/>
                  </a:lnTo>
                  <a:lnTo>
                    <a:pt x="6" y="121"/>
                  </a:lnTo>
                  <a:lnTo>
                    <a:pt x="4" y="110"/>
                  </a:lnTo>
                  <a:lnTo>
                    <a:pt x="2" y="100"/>
                  </a:lnTo>
                  <a:lnTo>
                    <a:pt x="2" y="91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2" y="62"/>
                  </a:lnTo>
                  <a:lnTo>
                    <a:pt x="2" y="52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7" y="31"/>
                  </a:lnTo>
                  <a:lnTo>
                    <a:pt x="11" y="25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1" y="12"/>
                  </a:lnTo>
                  <a:lnTo>
                    <a:pt x="27" y="8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 descr="C:\Users\Meishing\Dropbox\meizhouhuayu\pics\吹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93510" y="3352800"/>
            <a:ext cx="4205452" cy="12573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2590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：炊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0" name="Picture 2" descr="C:\Users\Meishing\Dropbox\meizhouhuayu\pics\吹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27500" y="4953000"/>
            <a:ext cx="5181600" cy="5048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848350" y="2017397"/>
            <a:ext cx="18097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吹草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1317261632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shing\Dropbox\meizhouhuayu\pics\於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94230" y="4114800"/>
            <a:ext cx="3371850" cy="990600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於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33650" y="5257800"/>
            <a:ext cx="4629150" cy="5238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169275" y="28956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&gt;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28956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=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于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於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2800" y="2895600"/>
            <a:ext cx="14478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&lt;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9" name="Picture 3" descr="C:\Users\Meishing\Desktop\meizhou pics\36-12.pn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12500" r="70833"/>
          <a:stretch>
            <a:fillRect/>
          </a:stretch>
        </p:blipFill>
        <p:spPr bwMode="auto">
          <a:xfrm>
            <a:off x="533400" y="1066800"/>
            <a:ext cx="1524000" cy="1126901"/>
          </a:xfrm>
          <a:prstGeom prst="rect">
            <a:avLst/>
          </a:prstGeom>
          <a:noFill/>
        </p:spPr>
      </p:pic>
      <p:pic>
        <p:nvPicPr>
          <p:cNvPr id="20" name="Picture 4" descr="C:\Users\Meishing\Desktop\meizhou pics\36-13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47999" y="1066800"/>
            <a:ext cx="2126343" cy="108031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3265251539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04800" y="1143000"/>
            <a:ext cx="1676400" cy="1608398"/>
            <a:chOff x="304800" y="1143000"/>
            <a:chExt cx="1676400" cy="1608398"/>
          </a:xfrm>
        </p:grpSpPr>
        <p:pic>
          <p:nvPicPr>
            <p:cNvPr id="2" name="Picture 2" descr="C:\Users\Meishing\Dropbox\meizhouhuayu\pics\36.29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29167" r="58333"/>
            <a:stretch>
              <a:fillRect/>
            </a:stretch>
          </p:blipFill>
          <p:spPr bwMode="auto">
            <a:xfrm>
              <a:off x="304800" y="1143000"/>
              <a:ext cx="1676400" cy="1608398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1295400" y="19050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24200" y="914400"/>
            <a:ext cx="1589326" cy="1023211"/>
            <a:chOff x="3227149" y="2971800"/>
            <a:chExt cx="1589326" cy="1023211"/>
          </a:xfrm>
          <a:solidFill>
            <a:srgbClr val="66FF33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791151" y="3199861"/>
              <a:ext cx="1025324" cy="727753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223" y="27"/>
                </a:cxn>
                <a:cxn ang="0">
                  <a:pos x="294" y="63"/>
                </a:cxn>
                <a:cxn ang="0">
                  <a:pos x="371" y="117"/>
                </a:cxn>
                <a:cxn ang="0">
                  <a:pos x="457" y="188"/>
                </a:cxn>
                <a:cxn ang="0">
                  <a:pos x="551" y="276"/>
                </a:cxn>
                <a:cxn ang="0">
                  <a:pos x="691" y="426"/>
                </a:cxn>
                <a:cxn ang="0">
                  <a:pos x="883" y="635"/>
                </a:cxn>
                <a:cxn ang="0">
                  <a:pos x="1060" y="819"/>
                </a:cxn>
                <a:cxn ang="0">
                  <a:pos x="1219" y="977"/>
                </a:cxn>
                <a:cxn ang="0">
                  <a:pos x="1361" y="1111"/>
                </a:cxn>
                <a:cxn ang="0">
                  <a:pos x="1486" y="1219"/>
                </a:cxn>
                <a:cxn ang="0">
                  <a:pos x="1594" y="1305"/>
                </a:cxn>
                <a:cxn ang="0">
                  <a:pos x="1707" y="1378"/>
                </a:cxn>
                <a:cxn ang="0">
                  <a:pos x="1839" y="1455"/>
                </a:cxn>
                <a:cxn ang="0">
                  <a:pos x="1993" y="1535"/>
                </a:cxn>
                <a:cxn ang="0">
                  <a:pos x="2164" y="1622"/>
                </a:cxn>
                <a:cxn ang="0">
                  <a:pos x="2356" y="1714"/>
                </a:cxn>
                <a:cxn ang="0">
                  <a:pos x="2565" y="1810"/>
                </a:cxn>
                <a:cxn ang="0">
                  <a:pos x="2688" y="1869"/>
                </a:cxn>
                <a:cxn ang="0">
                  <a:pos x="2730" y="1894"/>
                </a:cxn>
                <a:cxn ang="0">
                  <a:pos x="2753" y="1919"/>
                </a:cxn>
                <a:cxn ang="0">
                  <a:pos x="2755" y="1944"/>
                </a:cxn>
                <a:cxn ang="0">
                  <a:pos x="2738" y="1969"/>
                </a:cxn>
                <a:cxn ang="0">
                  <a:pos x="2703" y="1992"/>
                </a:cxn>
                <a:cxn ang="0">
                  <a:pos x="2626" y="2015"/>
                </a:cxn>
                <a:cxn ang="0">
                  <a:pos x="2469" y="2052"/>
                </a:cxn>
                <a:cxn ang="0">
                  <a:pos x="2329" y="2083"/>
                </a:cxn>
                <a:cxn ang="0">
                  <a:pos x="2202" y="2106"/>
                </a:cxn>
                <a:cxn ang="0">
                  <a:pos x="2093" y="2123"/>
                </a:cxn>
                <a:cxn ang="0">
                  <a:pos x="2001" y="2132"/>
                </a:cxn>
                <a:cxn ang="0">
                  <a:pos x="1924" y="2138"/>
                </a:cxn>
                <a:cxn ang="0">
                  <a:pos x="1843" y="2132"/>
                </a:cxn>
                <a:cxn ang="0">
                  <a:pos x="1759" y="2107"/>
                </a:cxn>
                <a:cxn ang="0">
                  <a:pos x="1674" y="2063"/>
                </a:cxn>
                <a:cxn ang="0">
                  <a:pos x="1609" y="2010"/>
                </a:cxn>
                <a:cxn ang="0">
                  <a:pos x="1534" y="1929"/>
                </a:cxn>
                <a:cxn ang="0">
                  <a:pos x="1434" y="1806"/>
                </a:cxn>
                <a:cxn ang="0">
                  <a:pos x="1306" y="1643"/>
                </a:cxn>
                <a:cxn ang="0">
                  <a:pos x="1152" y="1436"/>
                </a:cxn>
                <a:cxn ang="0">
                  <a:pos x="972" y="1188"/>
                </a:cxn>
                <a:cxn ang="0">
                  <a:pos x="784" y="919"/>
                </a:cxn>
                <a:cxn ang="0">
                  <a:pos x="657" y="745"/>
                </a:cxn>
                <a:cxn ang="0">
                  <a:pos x="532" y="585"/>
                </a:cxn>
                <a:cxn ang="0">
                  <a:pos x="413" y="441"/>
                </a:cxn>
                <a:cxn ang="0">
                  <a:pos x="304" y="328"/>
                </a:cxn>
                <a:cxn ang="0">
                  <a:pos x="194" y="236"/>
                </a:cxn>
                <a:cxn ang="0">
                  <a:pos x="87" y="167"/>
                </a:cxn>
                <a:cxn ang="0">
                  <a:pos x="37" y="146"/>
                </a:cxn>
                <a:cxn ang="0">
                  <a:pos x="12" y="124"/>
                </a:cxn>
                <a:cxn ang="0">
                  <a:pos x="0" y="90"/>
                </a:cxn>
                <a:cxn ang="0">
                  <a:pos x="4" y="50"/>
                </a:cxn>
                <a:cxn ang="0">
                  <a:pos x="31" y="19"/>
                </a:cxn>
                <a:cxn ang="0">
                  <a:pos x="79" y="4"/>
                </a:cxn>
              </a:cxnLst>
              <a:rect l="0" t="0" r="r" b="b"/>
              <a:pathLst>
                <a:path w="2757" h="2138">
                  <a:moveTo>
                    <a:pt x="119" y="0"/>
                  </a:moveTo>
                  <a:lnTo>
                    <a:pt x="129" y="0"/>
                  </a:lnTo>
                  <a:lnTo>
                    <a:pt x="141" y="2"/>
                  </a:lnTo>
                  <a:lnTo>
                    <a:pt x="152" y="4"/>
                  </a:lnTo>
                  <a:lnTo>
                    <a:pt x="162" y="5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8" y="15"/>
                  </a:lnTo>
                  <a:lnTo>
                    <a:pt x="212" y="21"/>
                  </a:lnTo>
                  <a:lnTo>
                    <a:pt x="223" y="27"/>
                  </a:lnTo>
                  <a:lnTo>
                    <a:pt x="236" y="32"/>
                  </a:lnTo>
                  <a:lnTo>
                    <a:pt x="250" y="40"/>
                  </a:lnTo>
                  <a:lnTo>
                    <a:pt x="265" y="48"/>
                  </a:lnTo>
                  <a:lnTo>
                    <a:pt x="279" y="55"/>
                  </a:lnTo>
                  <a:lnTo>
                    <a:pt x="294" y="63"/>
                  </a:lnTo>
                  <a:lnTo>
                    <a:pt x="308" y="73"/>
                  </a:lnTo>
                  <a:lnTo>
                    <a:pt x="323" y="82"/>
                  </a:lnTo>
                  <a:lnTo>
                    <a:pt x="338" y="94"/>
                  </a:lnTo>
                  <a:lnTo>
                    <a:pt x="356" y="105"/>
                  </a:lnTo>
                  <a:lnTo>
                    <a:pt x="371" y="117"/>
                  </a:lnTo>
                  <a:lnTo>
                    <a:pt x="388" y="130"/>
                  </a:lnTo>
                  <a:lnTo>
                    <a:pt x="403" y="144"/>
                  </a:lnTo>
                  <a:lnTo>
                    <a:pt x="421" y="157"/>
                  </a:lnTo>
                  <a:lnTo>
                    <a:pt x="438" y="172"/>
                  </a:lnTo>
                  <a:lnTo>
                    <a:pt x="457" y="188"/>
                  </a:lnTo>
                  <a:lnTo>
                    <a:pt x="475" y="203"/>
                  </a:lnTo>
                  <a:lnTo>
                    <a:pt x="494" y="220"/>
                  </a:lnTo>
                  <a:lnTo>
                    <a:pt x="513" y="238"/>
                  </a:lnTo>
                  <a:lnTo>
                    <a:pt x="532" y="257"/>
                  </a:lnTo>
                  <a:lnTo>
                    <a:pt x="551" y="276"/>
                  </a:lnTo>
                  <a:lnTo>
                    <a:pt x="571" y="295"/>
                  </a:lnTo>
                  <a:lnTo>
                    <a:pt x="590" y="315"/>
                  </a:lnTo>
                  <a:lnTo>
                    <a:pt x="611" y="336"/>
                  </a:lnTo>
                  <a:lnTo>
                    <a:pt x="651" y="382"/>
                  </a:lnTo>
                  <a:lnTo>
                    <a:pt x="691" y="426"/>
                  </a:lnTo>
                  <a:lnTo>
                    <a:pt x="732" y="470"/>
                  </a:lnTo>
                  <a:lnTo>
                    <a:pt x="770" y="512"/>
                  </a:lnTo>
                  <a:lnTo>
                    <a:pt x="809" y="554"/>
                  </a:lnTo>
                  <a:lnTo>
                    <a:pt x="847" y="595"/>
                  </a:lnTo>
                  <a:lnTo>
                    <a:pt x="883" y="635"/>
                  </a:lnTo>
                  <a:lnTo>
                    <a:pt x="920" y="674"/>
                  </a:lnTo>
                  <a:lnTo>
                    <a:pt x="956" y="712"/>
                  </a:lnTo>
                  <a:lnTo>
                    <a:pt x="991" y="748"/>
                  </a:lnTo>
                  <a:lnTo>
                    <a:pt x="1025" y="785"/>
                  </a:lnTo>
                  <a:lnTo>
                    <a:pt x="1060" y="819"/>
                  </a:lnTo>
                  <a:lnTo>
                    <a:pt x="1093" y="852"/>
                  </a:lnTo>
                  <a:lnTo>
                    <a:pt x="1125" y="885"/>
                  </a:lnTo>
                  <a:lnTo>
                    <a:pt x="1158" y="917"/>
                  </a:lnTo>
                  <a:lnTo>
                    <a:pt x="1189" y="948"/>
                  </a:lnTo>
                  <a:lnTo>
                    <a:pt x="1219" y="977"/>
                  </a:lnTo>
                  <a:lnTo>
                    <a:pt x="1250" y="1006"/>
                  </a:lnTo>
                  <a:lnTo>
                    <a:pt x="1279" y="1032"/>
                  </a:lnTo>
                  <a:lnTo>
                    <a:pt x="1308" y="1059"/>
                  </a:lnTo>
                  <a:lnTo>
                    <a:pt x="1335" y="1086"/>
                  </a:lnTo>
                  <a:lnTo>
                    <a:pt x="1361" y="1111"/>
                  </a:lnTo>
                  <a:lnTo>
                    <a:pt x="1388" y="1134"/>
                  </a:lnTo>
                  <a:lnTo>
                    <a:pt x="1413" y="1157"/>
                  </a:lnTo>
                  <a:lnTo>
                    <a:pt x="1438" y="1178"/>
                  </a:lnTo>
                  <a:lnTo>
                    <a:pt x="1463" y="1199"/>
                  </a:lnTo>
                  <a:lnTo>
                    <a:pt x="1486" y="1219"/>
                  </a:lnTo>
                  <a:lnTo>
                    <a:pt x="1509" y="1238"/>
                  </a:lnTo>
                  <a:lnTo>
                    <a:pt x="1532" y="1257"/>
                  </a:lnTo>
                  <a:lnTo>
                    <a:pt x="1553" y="1274"/>
                  </a:lnTo>
                  <a:lnTo>
                    <a:pt x="1574" y="1290"/>
                  </a:lnTo>
                  <a:lnTo>
                    <a:pt x="1594" y="1305"/>
                  </a:lnTo>
                  <a:lnTo>
                    <a:pt x="1615" y="1318"/>
                  </a:lnTo>
                  <a:lnTo>
                    <a:pt x="1636" y="1334"/>
                  </a:lnTo>
                  <a:lnTo>
                    <a:pt x="1659" y="1347"/>
                  </a:lnTo>
                  <a:lnTo>
                    <a:pt x="1682" y="1363"/>
                  </a:lnTo>
                  <a:lnTo>
                    <a:pt x="1707" y="1378"/>
                  </a:lnTo>
                  <a:lnTo>
                    <a:pt x="1732" y="1393"/>
                  </a:lnTo>
                  <a:lnTo>
                    <a:pt x="1757" y="1409"/>
                  </a:lnTo>
                  <a:lnTo>
                    <a:pt x="1784" y="1424"/>
                  </a:lnTo>
                  <a:lnTo>
                    <a:pt x="1813" y="1439"/>
                  </a:lnTo>
                  <a:lnTo>
                    <a:pt x="1839" y="1455"/>
                  </a:lnTo>
                  <a:lnTo>
                    <a:pt x="1868" y="1470"/>
                  </a:lnTo>
                  <a:lnTo>
                    <a:pt x="1899" y="1486"/>
                  </a:lnTo>
                  <a:lnTo>
                    <a:pt x="1930" y="1503"/>
                  </a:lnTo>
                  <a:lnTo>
                    <a:pt x="1960" y="1518"/>
                  </a:lnTo>
                  <a:lnTo>
                    <a:pt x="1993" y="1535"/>
                  </a:lnTo>
                  <a:lnTo>
                    <a:pt x="2026" y="1553"/>
                  </a:lnTo>
                  <a:lnTo>
                    <a:pt x="2058" y="1570"/>
                  </a:lnTo>
                  <a:lnTo>
                    <a:pt x="2093" y="1587"/>
                  </a:lnTo>
                  <a:lnTo>
                    <a:pt x="2129" y="1605"/>
                  </a:lnTo>
                  <a:lnTo>
                    <a:pt x="2164" y="1622"/>
                  </a:lnTo>
                  <a:lnTo>
                    <a:pt x="2200" y="1639"/>
                  </a:lnTo>
                  <a:lnTo>
                    <a:pt x="2239" y="1658"/>
                  </a:lnTo>
                  <a:lnTo>
                    <a:pt x="2277" y="1676"/>
                  </a:lnTo>
                  <a:lnTo>
                    <a:pt x="2315" y="1695"/>
                  </a:lnTo>
                  <a:lnTo>
                    <a:pt x="2356" y="1714"/>
                  </a:lnTo>
                  <a:lnTo>
                    <a:pt x="2396" y="1731"/>
                  </a:lnTo>
                  <a:lnTo>
                    <a:pt x="2436" y="1750"/>
                  </a:lnTo>
                  <a:lnTo>
                    <a:pt x="2479" y="1772"/>
                  </a:lnTo>
                  <a:lnTo>
                    <a:pt x="2521" y="1791"/>
                  </a:lnTo>
                  <a:lnTo>
                    <a:pt x="2565" y="1810"/>
                  </a:lnTo>
                  <a:lnTo>
                    <a:pt x="2609" y="1831"/>
                  </a:lnTo>
                  <a:lnTo>
                    <a:pt x="2655" y="1852"/>
                  </a:lnTo>
                  <a:lnTo>
                    <a:pt x="2667" y="1858"/>
                  </a:lnTo>
                  <a:lnTo>
                    <a:pt x="2678" y="1864"/>
                  </a:lnTo>
                  <a:lnTo>
                    <a:pt x="2688" y="1869"/>
                  </a:lnTo>
                  <a:lnTo>
                    <a:pt x="2697" y="1875"/>
                  </a:lnTo>
                  <a:lnTo>
                    <a:pt x="2707" y="1879"/>
                  </a:lnTo>
                  <a:lnTo>
                    <a:pt x="2715" y="1885"/>
                  </a:lnTo>
                  <a:lnTo>
                    <a:pt x="2722" y="1891"/>
                  </a:lnTo>
                  <a:lnTo>
                    <a:pt x="2730" y="1894"/>
                  </a:lnTo>
                  <a:lnTo>
                    <a:pt x="2736" y="1900"/>
                  </a:lnTo>
                  <a:lnTo>
                    <a:pt x="2742" y="1904"/>
                  </a:lnTo>
                  <a:lnTo>
                    <a:pt x="2745" y="1910"/>
                  </a:lnTo>
                  <a:lnTo>
                    <a:pt x="2749" y="1914"/>
                  </a:lnTo>
                  <a:lnTo>
                    <a:pt x="2753" y="1919"/>
                  </a:lnTo>
                  <a:lnTo>
                    <a:pt x="2755" y="1923"/>
                  </a:lnTo>
                  <a:lnTo>
                    <a:pt x="2755" y="1929"/>
                  </a:lnTo>
                  <a:lnTo>
                    <a:pt x="2757" y="1933"/>
                  </a:lnTo>
                  <a:lnTo>
                    <a:pt x="2755" y="1939"/>
                  </a:lnTo>
                  <a:lnTo>
                    <a:pt x="2755" y="1944"/>
                  </a:lnTo>
                  <a:lnTo>
                    <a:pt x="2753" y="1950"/>
                  </a:lnTo>
                  <a:lnTo>
                    <a:pt x="2751" y="1954"/>
                  </a:lnTo>
                  <a:lnTo>
                    <a:pt x="2747" y="1960"/>
                  </a:lnTo>
                  <a:lnTo>
                    <a:pt x="2744" y="1965"/>
                  </a:lnTo>
                  <a:lnTo>
                    <a:pt x="2738" y="1969"/>
                  </a:lnTo>
                  <a:lnTo>
                    <a:pt x="2732" y="1975"/>
                  </a:lnTo>
                  <a:lnTo>
                    <a:pt x="2726" y="1979"/>
                  </a:lnTo>
                  <a:lnTo>
                    <a:pt x="2719" y="1983"/>
                  </a:lnTo>
                  <a:lnTo>
                    <a:pt x="2711" y="1988"/>
                  </a:lnTo>
                  <a:lnTo>
                    <a:pt x="2703" y="1992"/>
                  </a:lnTo>
                  <a:lnTo>
                    <a:pt x="2694" y="1996"/>
                  </a:lnTo>
                  <a:lnTo>
                    <a:pt x="2684" y="2000"/>
                  </a:lnTo>
                  <a:lnTo>
                    <a:pt x="2673" y="2004"/>
                  </a:lnTo>
                  <a:lnTo>
                    <a:pt x="2661" y="2008"/>
                  </a:lnTo>
                  <a:lnTo>
                    <a:pt x="2626" y="2015"/>
                  </a:lnTo>
                  <a:lnTo>
                    <a:pt x="2594" y="2023"/>
                  </a:lnTo>
                  <a:lnTo>
                    <a:pt x="2561" y="2031"/>
                  </a:lnTo>
                  <a:lnTo>
                    <a:pt x="2530" y="2038"/>
                  </a:lnTo>
                  <a:lnTo>
                    <a:pt x="2500" y="2046"/>
                  </a:lnTo>
                  <a:lnTo>
                    <a:pt x="2469" y="2052"/>
                  </a:lnTo>
                  <a:lnTo>
                    <a:pt x="2440" y="2059"/>
                  </a:lnTo>
                  <a:lnTo>
                    <a:pt x="2411" y="2065"/>
                  </a:lnTo>
                  <a:lnTo>
                    <a:pt x="2383" y="2071"/>
                  </a:lnTo>
                  <a:lnTo>
                    <a:pt x="2356" y="2077"/>
                  </a:lnTo>
                  <a:lnTo>
                    <a:pt x="2329" y="2083"/>
                  </a:lnTo>
                  <a:lnTo>
                    <a:pt x="2302" y="2088"/>
                  </a:lnTo>
                  <a:lnTo>
                    <a:pt x="2275" y="2092"/>
                  </a:lnTo>
                  <a:lnTo>
                    <a:pt x="2250" y="2098"/>
                  </a:lnTo>
                  <a:lnTo>
                    <a:pt x="2227" y="2102"/>
                  </a:lnTo>
                  <a:lnTo>
                    <a:pt x="2202" y="2106"/>
                  </a:lnTo>
                  <a:lnTo>
                    <a:pt x="2179" y="2109"/>
                  </a:lnTo>
                  <a:lnTo>
                    <a:pt x="2158" y="2113"/>
                  </a:lnTo>
                  <a:lnTo>
                    <a:pt x="2135" y="2117"/>
                  </a:lnTo>
                  <a:lnTo>
                    <a:pt x="2114" y="2119"/>
                  </a:lnTo>
                  <a:lnTo>
                    <a:pt x="2093" y="2123"/>
                  </a:lnTo>
                  <a:lnTo>
                    <a:pt x="2074" y="2125"/>
                  </a:lnTo>
                  <a:lnTo>
                    <a:pt x="2054" y="2129"/>
                  </a:lnTo>
                  <a:lnTo>
                    <a:pt x="2035" y="2130"/>
                  </a:lnTo>
                  <a:lnTo>
                    <a:pt x="2018" y="2132"/>
                  </a:lnTo>
                  <a:lnTo>
                    <a:pt x="2001" y="2132"/>
                  </a:lnTo>
                  <a:lnTo>
                    <a:pt x="1983" y="2134"/>
                  </a:lnTo>
                  <a:lnTo>
                    <a:pt x="1968" y="2136"/>
                  </a:lnTo>
                  <a:lnTo>
                    <a:pt x="1953" y="2136"/>
                  </a:lnTo>
                  <a:lnTo>
                    <a:pt x="1937" y="2138"/>
                  </a:lnTo>
                  <a:lnTo>
                    <a:pt x="1924" y="2138"/>
                  </a:lnTo>
                  <a:lnTo>
                    <a:pt x="1910" y="2138"/>
                  </a:lnTo>
                  <a:lnTo>
                    <a:pt x="1893" y="2138"/>
                  </a:lnTo>
                  <a:lnTo>
                    <a:pt x="1878" y="2136"/>
                  </a:lnTo>
                  <a:lnTo>
                    <a:pt x="1860" y="2134"/>
                  </a:lnTo>
                  <a:lnTo>
                    <a:pt x="1843" y="2132"/>
                  </a:lnTo>
                  <a:lnTo>
                    <a:pt x="1826" y="2129"/>
                  </a:lnTo>
                  <a:lnTo>
                    <a:pt x="1811" y="2125"/>
                  </a:lnTo>
                  <a:lnTo>
                    <a:pt x="1793" y="2119"/>
                  </a:lnTo>
                  <a:lnTo>
                    <a:pt x="1776" y="2113"/>
                  </a:lnTo>
                  <a:lnTo>
                    <a:pt x="1759" y="2107"/>
                  </a:lnTo>
                  <a:lnTo>
                    <a:pt x="1741" y="2100"/>
                  </a:lnTo>
                  <a:lnTo>
                    <a:pt x="1726" y="2092"/>
                  </a:lnTo>
                  <a:lnTo>
                    <a:pt x="1709" y="2083"/>
                  </a:lnTo>
                  <a:lnTo>
                    <a:pt x="1692" y="2073"/>
                  </a:lnTo>
                  <a:lnTo>
                    <a:pt x="1674" y="2063"/>
                  </a:lnTo>
                  <a:lnTo>
                    <a:pt x="1657" y="2052"/>
                  </a:lnTo>
                  <a:lnTo>
                    <a:pt x="1642" y="2038"/>
                  </a:lnTo>
                  <a:lnTo>
                    <a:pt x="1632" y="2031"/>
                  </a:lnTo>
                  <a:lnTo>
                    <a:pt x="1621" y="2021"/>
                  </a:lnTo>
                  <a:lnTo>
                    <a:pt x="1609" y="2010"/>
                  </a:lnTo>
                  <a:lnTo>
                    <a:pt x="1598" y="1996"/>
                  </a:lnTo>
                  <a:lnTo>
                    <a:pt x="1582" y="1983"/>
                  </a:lnTo>
                  <a:lnTo>
                    <a:pt x="1569" y="1965"/>
                  </a:lnTo>
                  <a:lnTo>
                    <a:pt x="1551" y="1948"/>
                  </a:lnTo>
                  <a:lnTo>
                    <a:pt x="1534" y="1929"/>
                  </a:lnTo>
                  <a:lnTo>
                    <a:pt x="1517" y="1908"/>
                  </a:lnTo>
                  <a:lnTo>
                    <a:pt x="1498" y="1885"/>
                  </a:lnTo>
                  <a:lnTo>
                    <a:pt x="1477" y="1860"/>
                  </a:lnTo>
                  <a:lnTo>
                    <a:pt x="1455" y="1835"/>
                  </a:lnTo>
                  <a:lnTo>
                    <a:pt x="1434" y="1806"/>
                  </a:lnTo>
                  <a:lnTo>
                    <a:pt x="1409" y="1777"/>
                  </a:lnTo>
                  <a:lnTo>
                    <a:pt x="1386" y="1747"/>
                  </a:lnTo>
                  <a:lnTo>
                    <a:pt x="1359" y="1714"/>
                  </a:lnTo>
                  <a:lnTo>
                    <a:pt x="1333" y="1679"/>
                  </a:lnTo>
                  <a:lnTo>
                    <a:pt x="1306" y="1643"/>
                  </a:lnTo>
                  <a:lnTo>
                    <a:pt x="1277" y="1605"/>
                  </a:lnTo>
                  <a:lnTo>
                    <a:pt x="1246" y="1564"/>
                  </a:lnTo>
                  <a:lnTo>
                    <a:pt x="1216" y="1524"/>
                  </a:lnTo>
                  <a:lnTo>
                    <a:pt x="1185" y="1482"/>
                  </a:lnTo>
                  <a:lnTo>
                    <a:pt x="1152" y="1436"/>
                  </a:lnTo>
                  <a:lnTo>
                    <a:pt x="1118" y="1390"/>
                  </a:lnTo>
                  <a:lnTo>
                    <a:pt x="1083" y="1342"/>
                  </a:lnTo>
                  <a:lnTo>
                    <a:pt x="1047" y="1292"/>
                  </a:lnTo>
                  <a:lnTo>
                    <a:pt x="1010" y="1240"/>
                  </a:lnTo>
                  <a:lnTo>
                    <a:pt x="972" y="1188"/>
                  </a:lnTo>
                  <a:lnTo>
                    <a:pt x="931" y="1132"/>
                  </a:lnTo>
                  <a:lnTo>
                    <a:pt x="891" y="1075"/>
                  </a:lnTo>
                  <a:lnTo>
                    <a:pt x="851" y="1017"/>
                  </a:lnTo>
                  <a:lnTo>
                    <a:pt x="809" y="958"/>
                  </a:lnTo>
                  <a:lnTo>
                    <a:pt x="784" y="919"/>
                  </a:lnTo>
                  <a:lnTo>
                    <a:pt x="759" y="883"/>
                  </a:lnTo>
                  <a:lnTo>
                    <a:pt x="732" y="848"/>
                  </a:lnTo>
                  <a:lnTo>
                    <a:pt x="707" y="812"/>
                  </a:lnTo>
                  <a:lnTo>
                    <a:pt x="682" y="777"/>
                  </a:lnTo>
                  <a:lnTo>
                    <a:pt x="657" y="745"/>
                  </a:lnTo>
                  <a:lnTo>
                    <a:pt x="632" y="710"/>
                  </a:lnTo>
                  <a:lnTo>
                    <a:pt x="607" y="677"/>
                  </a:lnTo>
                  <a:lnTo>
                    <a:pt x="582" y="647"/>
                  </a:lnTo>
                  <a:lnTo>
                    <a:pt x="557" y="616"/>
                  </a:lnTo>
                  <a:lnTo>
                    <a:pt x="532" y="585"/>
                  </a:lnTo>
                  <a:lnTo>
                    <a:pt x="509" y="554"/>
                  </a:lnTo>
                  <a:lnTo>
                    <a:pt x="484" y="526"/>
                  </a:lnTo>
                  <a:lnTo>
                    <a:pt x="461" y="497"/>
                  </a:lnTo>
                  <a:lnTo>
                    <a:pt x="436" y="468"/>
                  </a:lnTo>
                  <a:lnTo>
                    <a:pt x="413" y="441"/>
                  </a:lnTo>
                  <a:lnTo>
                    <a:pt x="390" y="416"/>
                  </a:lnTo>
                  <a:lnTo>
                    <a:pt x="369" y="393"/>
                  </a:lnTo>
                  <a:lnTo>
                    <a:pt x="346" y="370"/>
                  </a:lnTo>
                  <a:lnTo>
                    <a:pt x="325" y="349"/>
                  </a:lnTo>
                  <a:lnTo>
                    <a:pt x="304" y="328"/>
                  </a:lnTo>
                  <a:lnTo>
                    <a:pt x="281" y="309"/>
                  </a:lnTo>
                  <a:lnTo>
                    <a:pt x="260" y="290"/>
                  </a:lnTo>
                  <a:lnTo>
                    <a:pt x="236" y="270"/>
                  </a:lnTo>
                  <a:lnTo>
                    <a:pt x="215" y="253"/>
                  </a:lnTo>
                  <a:lnTo>
                    <a:pt x="194" y="236"/>
                  </a:lnTo>
                  <a:lnTo>
                    <a:pt x="173" y="220"/>
                  </a:lnTo>
                  <a:lnTo>
                    <a:pt x="152" y="205"/>
                  </a:lnTo>
                  <a:lnTo>
                    <a:pt x="129" y="192"/>
                  </a:lnTo>
                  <a:lnTo>
                    <a:pt x="108" y="178"/>
                  </a:lnTo>
                  <a:lnTo>
                    <a:pt x="87" y="167"/>
                  </a:lnTo>
                  <a:lnTo>
                    <a:pt x="66" y="155"/>
                  </a:lnTo>
                  <a:lnTo>
                    <a:pt x="58" y="153"/>
                  </a:lnTo>
                  <a:lnTo>
                    <a:pt x="50" y="151"/>
                  </a:lnTo>
                  <a:lnTo>
                    <a:pt x="45" y="149"/>
                  </a:lnTo>
                  <a:lnTo>
                    <a:pt x="37" y="146"/>
                  </a:lnTo>
                  <a:lnTo>
                    <a:pt x="31" y="142"/>
                  </a:lnTo>
                  <a:lnTo>
                    <a:pt x="25" y="138"/>
                  </a:lnTo>
                  <a:lnTo>
                    <a:pt x="21" y="134"/>
                  </a:lnTo>
                  <a:lnTo>
                    <a:pt x="18" y="128"/>
                  </a:lnTo>
                  <a:lnTo>
                    <a:pt x="12" y="124"/>
                  </a:lnTo>
                  <a:lnTo>
                    <a:pt x="10" y="117"/>
                  </a:lnTo>
                  <a:lnTo>
                    <a:pt x="6" y="111"/>
                  </a:lnTo>
                  <a:lnTo>
                    <a:pt x="4" y="105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2" y="57"/>
                  </a:lnTo>
                  <a:lnTo>
                    <a:pt x="4" y="50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8" y="29"/>
                  </a:lnTo>
                  <a:lnTo>
                    <a:pt x="23" y="25"/>
                  </a:lnTo>
                  <a:lnTo>
                    <a:pt x="31" y="19"/>
                  </a:lnTo>
                  <a:lnTo>
                    <a:pt x="39" y="15"/>
                  </a:lnTo>
                  <a:lnTo>
                    <a:pt x="46" y="11"/>
                  </a:lnTo>
                  <a:lnTo>
                    <a:pt x="58" y="7"/>
                  </a:lnTo>
                  <a:lnTo>
                    <a:pt x="68" y="5"/>
                  </a:lnTo>
                  <a:lnTo>
                    <a:pt x="79" y="4"/>
                  </a:lnTo>
                  <a:lnTo>
                    <a:pt x="93" y="2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1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227149" y="2971800"/>
              <a:ext cx="735882" cy="1023211"/>
            </a:xfrm>
            <a:custGeom>
              <a:avLst/>
              <a:gdLst/>
              <a:ahLst/>
              <a:cxnLst>
                <a:cxn ang="0">
                  <a:pos x="1607" y="2"/>
                </a:cxn>
                <a:cxn ang="0">
                  <a:pos x="1641" y="9"/>
                </a:cxn>
                <a:cxn ang="0">
                  <a:pos x="1681" y="27"/>
                </a:cxn>
                <a:cxn ang="0">
                  <a:pos x="1729" y="54"/>
                </a:cxn>
                <a:cxn ang="0">
                  <a:pos x="1822" y="128"/>
                </a:cxn>
                <a:cxn ang="0">
                  <a:pos x="1902" y="211"/>
                </a:cxn>
                <a:cxn ang="0">
                  <a:pos x="1954" y="280"/>
                </a:cxn>
                <a:cxn ang="0">
                  <a:pos x="1977" y="340"/>
                </a:cxn>
                <a:cxn ang="0">
                  <a:pos x="1971" y="386"/>
                </a:cxn>
                <a:cxn ang="0">
                  <a:pos x="1944" y="447"/>
                </a:cxn>
                <a:cxn ang="0">
                  <a:pos x="1896" y="556"/>
                </a:cxn>
                <a:cxn ang="0">
                  <a:pos x="1829" y="704"/>
                </a:cxn>
                <a:cxn ang="0">
                  <a:pos x="1749" y="881"/>
                </a:cxn>
                <a:cxn ang="0">
                  <a:pos x="1651" y="1086"/>
                </a:cxn>
                <a:cxn ang="0">
                  <a:pos x="1537" y="1315"/>
                </a:cxn>
                <a:cxn ang="0">
                  <a:pos x="1407" y="1572"/>
                </a:cxn>
                <a:cxn ang="0">
                  <a:pos x="1303" y="1754"/>
                </a:cxn>
                <a:cxn ang="0">
                  <a:pos x="1211" y="1900"/>
                </a:cxn>
                <a:cxn ang="0">
                  <a:pos x="1117" y="2038"/>
                </a:cxn>
                <a:cxn ang="0">
                  <a:pos x="1023" y="2167"/>
                </a:cxn>
                <a:cxn ang="0">
                  <a:pos x="927" y="2288"/>
                </a:cxn>
                <a:cxn ang="0">
                  <a:pos x="829" y="2401"/>
                </a:cxn>
                <a:cxn ang="0">
                  <a:pos x="733" y="2507"/>
                </a:cxn>
                <a:cxn ang="0">
                  <a:pos x="585" y="2651"/>
                </a:cxn>
                <a:cxn ang="0">
                  <a:pos x="489" y="2739"/>
                </a:cxn>
                <a:cxn ang="0">
                  <a:pos x="401" y="2812"/>
                </a:cxn>
                <a:cxn ang="0">
                  <a:pos x="320" y="2875"/>
                </a:cxn>
                <a:cxn ang="0">
                  <a:pos x="248" y="2925"/>
                </a:cxn>
                <a:cxn ang="0">
                  <a:pos x="184" y="2964"/>
                </a:cxn>
                <a:cxn ang="0">
                  <a:pos x="130" y="2989"/>
                </a:cxn>
                <a:cxn ang="0">
                  <a:pos x="82" y="3004"/>
                </a:cxn>
                <a:cxn ang="0">
                  <a:pos x="40" y="3006"/>
                </a:cxn>
                <a:cxn ang="0">
                  <a:pos x="8" y="2998"/>
                </a:cxn>
                <a:cxn ang="0">
                  <a:pos x="0" y="2977"/>
                </a:cxn>
                <a:cxn ang="0">
                  <a:pos x="19" y="2944"/>
                </a:cxn>
                <a:cxn ang="0">
                  <a:pos x="69" y="2893"/>
                </a:cxn>
                <a:cxn ang="0">
                  <a:pos x="159" y="2800"/>
                </a:cxn>
                <a:cxn ang="0">
                  <a:pos x="251" y="2695"/>
                </a:cxn>
                <a:cxn ang="0">
                  <a:pos x="347" y="2578"/>
                </a:cxn>
                <a:cxn ang="0">
                  <a:pos x="447" y="2447"/>
                </a:cxn>
                <a:cxn ang="0">
                  <a:pos x="549" y="2305"/>
                </a:cxn>
                <a:cxn ang="0">
                  <a:pos x="654" y="2148"/>
                </a:cxn>
                <a:cxn ang="0">
                  <a:pos x="762" y="1979"/>
                </a:cxn>
                <a:cxn ang="0">
                  <a:pos x="887" y="1777"/>
                </a:cxn>
                <a:cxn ang="0">
                  <a:pos x="1048" y="1503"/>
                </a:cxn>
                <a:cxn ang="0">
                  <a:pos x="1194" y="1223"/>
                </a:cxn>
                <a:cxn ang="0">
                  <a:pos x="1321" y="938"/>
                </a:cxn>
                <a:cxn ang="0">
                  <a:pos x="1413" y="691"/>
                </a:cxn>
                <a:cxn ang="0">
                  <a:pos x="1449" y="564"/>
                </a:cxn>
                <a:cxn ang="0">
                  <a:pos x="1474" y="424"/>
                </a:cxn>
                <a:cxn ang="0">
                  <a:pos x="1488" y="274"/>
                </a:cxn>
                <a:cxn ang="0">
                  <a:pos x="1491" y="136"/>
                </a:cxn>
                <a:cxn ang="0">
                  <a:pos x="1501" y="71"/>
                </a:cxn>
                <a:cxn ang="0">
                  <a:pos x="1520" y="29"/>
                </a:cxn>
                <a:cxn ang="0">
                  <a:pos x="1555" y="4"/>
                </a:cxn>
                <a:cxn ang="0">
                  <a:pos x="1587" y="0"/>
                </a:cxn>
              </a:cxnLst>
              <a:rect l="0" t="0" r="r" b="b"/>
              <a:pathLst>
                <a:path w="1977" h="3006">
                  <a:moveTo>
                    <a:pt x="1587" y="0"/>
                  </a:moveTo>
                  <a:lnTo>
                    <a:pt x="1593" y="0"/>
                  </a:lnTo>
                  <a:lnTo>
                    <a:pt x="1601" y="0"/>
                  </a:lnTo>
                  <a:lnTo>
                    <a:pt x="1607" y="2"/>
                  </a:lnTo>
                  <a:lnTo>
                    <a:pt x="1614" y="2"/>
                  </a:lnTo>
                  <a:lnTo>
                    <a:pt x="1622" y="4"/>
                  </a:lnTo>
                  <a:lnTo>
                    <a:pt x="1632" y="7"/>
                  </a:lnTo>
                  <a:lnTo>
                    <a:pt x="1641" y="9"/>
                  </a:lnTo>
                  <a:lnTo>
                    <a:pt x="1651" y="13"/>
                  </a:lnTo>
                  <a:lnTo>
                    <a:pt x="1660" y="17"/>
                  </a:lnTo>
                  <a:lnTo>
                    <a:pt x="1670" y="23"/>
                  </a:lnTo>
                  <a:lnTo>
                    <a:pt x="1681" y="27"/>
                  </a:lnTo>
                  <a:lnTo>
                    <a:pt x="1693" y="32"/>
                  </a:lnTo>
                  <a:lnTo>
                    <a:pt x="1704" y="38"/>
                  </a:lnTo>
                  <a:lnTo>
                    <a:pt x="1718" y="46"/>
                  </a:lnTo>
                  <a:lnTo>
                    <a:pt x="1729" y="54"/>
                  </a:lnTo>
                  <a:lnTo>
                    <a:pt x="1743" y="61"/>
                  </a:lnTo>
                  <a:lnTo>
                    <a:pt x="1772" y="84"/>
                  </a:lnTo>
                  <a:lnTo>
                    <a:pt x="1799" y="107"/>
                  </a:lnTo>
                  <a:lnTo>
                    <a:pt x="1822" y="128"/>
                  </a:lnTo>
                  <a:lnTo>
                    <a:pt x="1845" y="149"/>
                  </a:lnTo>
                  <a:lnTo>
                    <a:pt x="1866" y="171"/>
                  </a:lnTo>
                  <a:lnTo>
                    <a:pt x="1885" y="192"/>
                  </a:lnTo>
                  <a:lnTo>
                    <a:pt x="1902" y="211"/>
                  </a:lnTo>
                  <a:lnTo>
                    <a:pt x="1918" y="228"/>
                  </a:lnTo>
                  <a:lnTo>
                    <a:pt x="1933" y="247"/>
                  </a:lnTo>
                  <a:lnTo>
                    <a:pt x="1944" y="265"/>
                  </a:lnTo>
                  <a:lnTo>
                    <a:pt x="1954" y="280"/>
                  </a:lnTo>
                  <a:lnTo>
                    <a:pt x="1962" y="297"/>
                  </a:lnTo>
                  <a:lnTo>
                    <a:pt x="1969" y="311"/>
                  </a:lnTo>
                  <a:lnTo>
                    <a:pt x="1973" y="326"/>
                  </a:lnTo>
                  <a:lnTo>
                    <a:pt x="1977" y="340"/>
                  </a:lnTo>
                  <a:lnTo>
                    <a:pt x="1977" y="353"/>
                  </a:lnTo>
                  <a:lnTo>
                    <a:pt x="1977" y="363"/>
                  </a:lnTo>
                  <a:lnTo>
                    <a:pt x="1975" y="374"/>
                  </a:lnTo>
                  <a:lnTo>
                    <a:pt x="1971" y="386"/>
                  </a:lnTo>
                  <a:lnTo>
                    <a:pt x="1967" y="399"/>
                  </a:lnTo>
                  <a:lnTo>
                    <a:pt x="1962" y="414"/>
                  </a:lnTo>
                  <a:lnTo>
                    <a:pt x="1954" y="430"/>
                  </a:lnTo>
                  <a:lnTo>
                    <a:pt x="1944" y="447"/>
                  </a:lnTo>
                  <a:lnTo>
                    <a:pt x="1935" y="466"/>
                  </a:lnTo>
                  <a:lnTo>
                    <a:pt x="1923" y="493"/>
                  </a:lnTo>
                  <a:lnTo>
                    <a:pt x="1910" y="524"/>
                  </a:lnTo>
                  <a:lnTo>
                    <a:pt x="1896" y="556"/>
                  </a:lnTo>
                  <a:lnTo>
                    <a:pt x="1881" y="591"/>
                  </a:lnTo>
                  <a:lnTo>
                    <a:pt x="1864" y="626"/>
                  </a:lnTo>
                  <a:lnTo>
                    <a:pt x="1847" y="664"/>
                  </a:lnTo>
                  <a:lnTo>
                    <a:pt x="1829" y="704"/>
                  </a:lnTo>
                  <a:lnTo>
                    <a:pt x="1810" y="745"/>
                  </a:lnTo>
                  <a:lnTo>
                    <a:pt x="1789" y="789"/>
                  </a:lnTo>
                  <a:lnTo>
                    <a:pt x="1770" y="835"/>
                  </a:lnTo>
                  <a:lnTo>
                    <a:pt x="1749" y="881"/>
                  </a:lnTo>
                  <a:lnTo>
                    <a:pt x="1726" y="931"/>
                  </a:lnTo>
                  <a:lnTo>
                    <a:pt x="1701" y="981"/>
                  </a:lnTo>
                  <a:lnTo>
                    <a:pt x="1676" y="1033"/>
                  </a:lnTo>
                  <a:lnTo>
                    <a:pt x="1651" y="1086"/>
                  </a:lnTo>
                  <a:lnTo>
                    <a:pt x="1624" y="1140"/>
                  </a:lnTo>
                  <a:lnTo>
                    <a:pt x="1595" y="1198"/>
                  </a:lnTo>
                  <a:lnTo>
                    <a:pt x="1566" y="1255"/>
                  </a:lnTo>
                  <a:lnTo>
                    <a:pt x="1537" y="1315"/>
                  </a:lnTo>
                  <a:lnTo>
                    <a:pt x="1505" y="1376"/>
                  </a:lnTo>
                  <a:lnTo>
                    <a:pt x="1474" y="1439"/>
                  </a:lnTo>
                  <a:lnTo>
                    <a:pt x="1442" y="1505"/>
                  </a:lnTo>
                  <a:lnTo>
                    <a:pt x="1407" y="1572"/>
                  </a:lnTo>
                  <a:lnTo>
                    <a:pt x="1372" y="1639"/>
                  </a:lnTo>
                  <a:lnTo>
                    <a:pt x="1349" y="1679"/>
                  </a:lnTo>
                  <a:lnTo>
                    <a:pt x="1326" y="1718"/>
                  </a:lnTo>
                  <a:lnTo>
                    <a:pt x="1303" y="1754"/>
                  </a:lnTo>
                  <a:lnTo>
                    <a:pt x="1280" y="1793"/>
                  </a:lnTo>
                  <a:lnTo>
                    <a:pt x="1257" y="1829"/>
                  </a:lnTo>
                  <a:lnTo>
                    <a:pt x="1234" y="1866"/>
                  </a:lnTo>
                  <a:lnTo>
                    <a:pt x="1211" y="1900"/>
                  </a:lnTo>
                  <a:lnTo>
                    <a:pt x="1188" y="1937"/>
                  </a:lnTo>
                  <a:lnTo>
                    <a:pt x="1163" y="1971"/>
                  </a:lnTo>
                  <a:lnTo>
                    <a:pt x="1140" y="2006"/>
                  </a:lnTo>
                  <a:lnTo>
                    <a:pt x="1117" y="2038"/>
                  </a:lnTo>
                  <a:lnTo>
                    <a:pt x="1094" y="2071"/>
                  </a:lnTo>
                  <a:lnTo>
                    <a:pt x="1069" y="2104"/>
                  </a:lnTo>
                  <a:lnTo>
                    <a:pt x="1046" y="2136"/>
                  </a:lnTo>
                  <a:lnTo>
                    <a:pt x="1023" y="2167"/>
                  </a:lnTo>
                  <a:lnTo>
                    <a:pt x="998" y="2198"/>
                  </a:lnTo>
                  <a:lnTo>
                    <a:pt x="975" y="2228"/>
                  </a:lnTo>
                  <a:lnTo>
                    <a:pt x="950" y="2259"/>
                  </a:lnTo>
                  <a:lnTo>
                    <a:pt x="927" y="2288"/>
                  </a:lnTo>
                  <a:lnTo>
                    <a:pt x="902" y="2317"/>
                  </a:lnTo>
                  <a:lnTo>
                    <a:pt x="879" y="2346"/>
                  </a:lnTo>
                  <a:lnTo>
                    <a:pt x="854" y="2374"/>
                  </a:lnTo>
                  <a:lnTo>
                    <a:pt x="829" y="2401"/>
                  </a:lnTo>
                  <a:lnTo>
                    <a:pt x="806" y="2428"/>
                  </a:lnTo>
                  <a:lnTo>
                    <a:pt x="781" y="2455"/>
                  </a:lnTo>
                  <a:lnTo>
                    <a:pt x="758" y="2482"/>
                  </a:lnTo>
                  <a:lnTo>
                    <a:pt x="733" y="2507"/>
                  </a:lnTo>
                  <a:lnTo>
                    <a:pt x="708" y="2532"/>
                  </a:lnTo>
                  <a:lnTo>
                    <a:pt x="660" y="2580"/>
                  </a:lnTo>
                  <a:lnTo>
                    <a:pt x="610" y="2628"/>
                  </a:lnTo>
                  <a:lnTo>
                    <a:pt x="585" y="2651"/>
                  </a:lnTo>
                  <a:lnTo>
                    <a:pt x="560" y="2674"/>
                  </a:lnTo>
                  <a:lnTo>
                    <a:pt x="535" y="2697"/>
                  </a:lnTo>
                  <a:lnTo>
                    <a:pt x="512" y="2718"/>
                  </a:lnTo>
                  <a:lnTo>
                    <a:pt x="489" y="2739"/>
                  </a:lnTo>
                  <a:lnTo>
                    <a:pt x="466" y="2758"/>
                  </a:lnTo>
                  <a:lnTo>
                    <a:pt x="443" y="2777"/>
                  </a:lnTo>
                  <a:lnTo>
                    <a:pt x="422" y="2795"/>
                  </a:lnTo>
                  <a:lnTo>
                    <a:pt x="401" y="2812"/>
                  </a:lnTo>
                  <a:lnTo>
                    <a:pt x="380" y="2829"/>
                  </a:lnTo>
                  <a:lnTo>
                    <a:pt x="359" y="2845"/>
                  </a:lnTo>
                  <a:lnTo>
                    <a:pt x="340" y="2860"/>
                  </a:lnTo>
                  <a:lnTo>
                    <a:pt x="320" y="2875"/>
                  </a:lnTo>
                  <a:lnTo>
                    <a:pt x="301" y="2889"/>
                  </a:lnTo>
                  <a:lnTo>
                    <a:pt x="284" y="2902"/>
                  </a:lnTo>
                  <a:lnTo>
                    <a:pt x="265" y="2914"/>
                  </a:lnTo>
                  <a:lnTo>
                    <a:pt x="248" y="2925"/>
                  </a:lnTo>
                  <a:lnTo>
                    <a:pt x="232" y="2935"/>
                  </a:lnTo>
                  <a:lnTo>
                    <a:pt x="215" y="2944"/>
                  </a:lnTo>
                  <a:lnTo>
                    <a:pt x="200" y="2954"/>
                  </a:lnTo>
                  <a:lnTo>
                    <a:pt x="184" y="2964"/>
                  </a:lnTo>
                  <a:lnTo>
                    <a:pt x="171" y="2971"/>
                  </a:lnTo>
                  <a:lnTo>
                    <a:pt x="155" y="2977"/>
                  </a:lnTo>
                  <a:lnTo>
                    <a:pt x="142" y="2983"/>
                  </a:lnTo>
                  <a:lnTo>
                    <a:pt x="130" y="2989"/>
                  </a:lnTo>
                  <a:lnTo>
                    <a:pt x="117" y="2994"/>
                  </a:lnTo>
                  <a:lnTo>
                    <a:pt x="105" y="2998"/>
                  </a:lnTo>
                  <a:lnTo>
                    <a:pt x="94" y="3000"/>
                  </a:lnTo>
                  <a:lnTo>
                    <a:pt x="82" y="3004"/>
                  </a:lnTo>
                  <a:lnTo>
                    <a:pt x="73" y="3006"/>
                  </a:lnTo>
                  <a:lnTo>
                    <a:pt x="63" y="3006"/>
                  </a:lnTo>
                  <a:lnTo>
                    <a:pt x="54" y="3006"/>
                  </a:lnTo>
                  <a:lnTo>
                    <a:pt x="40" y="3006"/>
                  </a:lnTo>
                  <a:lnTo>
                    <a:pt x="31" y="3006"/>
                  </a:lnTo>
                  <a:lnTo>
                    <a:pt x="21" y="3004"/>
                  </a:lnTo>
                  <a:lnTo>
                    <a:pt x="13" y="3000"/>
                  </a:lnTo>
                  <a:lnTo>
                    <a:pt x="8" y="2998"/>
                  </a:lnTo>
                  <a:lnTo>
                    <a:pt x="4" y="2992"/>
                  </a:lnTo>
                  <a:lnTo>
                    <a:pt x="0" y="2989"/>
                  </a:lnTo>
                  <a:lnTo>
                    <a:pt x="0" y="2981"/>
                  </a:lnTo>
                  <a:lnTo>
                    <a:pt x="0" y="2977"/>
                  </a:lnTo>
                  <a:lnTo>
                    <a:pt x="2" y="2969"/>
                  </a:lnTo>
                  <a:lnTo>
                    <a:pt x="8" y="2964"/>
                  </a:lnTo>
                  <a:lnTo>
                    <a:pt x="11" y="2954"/>
                  </a:lnTo>
                  <a:lnTo>
                    <a:pt x="19" y="2944"/>
                  </a:lnTo>
                  <a:lnTo>
                    <a:pt x="27" y="2935"/>
                  </a:lnTo>
                  <a:lnTo>
                    <a:pt x="36" y="2925"/>
                  </a:lnTo>
                  <a:lnTo>
                    <a:pt x="48" y="2914"/>
                  </a:lnTo>
                  <a:lnTo>
                    <a:pt x="69" y="2893"/>
                  </a:lnTo>
                  <a:lnTo>
                    <a:pt x="92" y="2870"/>
                  </a:lnTo>
                  <a:lnTo>
                    <a:pt x="113" y="2848"/>
                  </a:lnTo>
                  <a:lnTo>
                    <a:pt x="136" y="2825"/>
                  </a:lnTo>
                  <a:lnTo>
                    <a:pt x="159" y="2800"/>
                  </a:lnTo>
                  <a:lnTo>
                    <a:pt x="182" y="2776"/>
                  </a:lnTo>
                  <a:lnTo>
                    <a:pt x="205" y="2749"/>
                  </a:lnTo>
                  <a:lnTo>
                    <a:pt x="228" y="2724"/>
                  </a:lnTo>
                  <a:lnTo>
                    <a:pt x="251" y="2695"/>
                  </a:lnTo>
                  <a:lnTo>
                    <a:pt x="276" y="2668"/>
                  </a:lnTo>
                  <a:lnTo>
                    <a:pt x="299" y="2639"/>
                  </a:lnTo>
                  <a:lnTo>
                    <a:pt x="324" y="2609"/>
                  </a:lnTo>
                  <a:lnTo>
                    <a:pt x="347" y="2578"/>
                  </a:lnTo>
                  <a:lnTo>
                    <a:pt x="372" y="2547"/>
                  </a:lnTo>
                  <a:lnTo>
                    <a:pt x="397" y="2514"/>
                  </a:lnTo>
                  <a:lnTo>
                    <a:pt x="422" y="2482"/>
                  </a:lnTo>
                  <a:lnTo>
                    <a:pt x="447" y="2447"/>
                  </a:lnTo>
                  <a:lnTo>
                    <a:pt x="472" y="2413"/>
                  </a:lnTo>
                  <a:lnTo>
                    <a:pt x="499" y="2378"/>
                  </a:lnTo>
                  <a:lnTo>
                    <a:pt x="524" y="2342"/>
                  </a:lnTo>
                  <a:lnTo>
                    <a:pt x="549" y="2305"/>
                  </a:lnTo>
                  <a:lnTo>
                    <a:pt x="576" y="2267"/>
                  </a:lnTo>
                  <a:lnTo>
                    <a:pt x="603" y="2228"/>
                  </a:lnTo>
                  <a:lnTo>
                    <a:pt x="628" y="2188"/>
                  </a:lnTo>
                  <a:lnTo>
                    <a:pt x="654" y="2148"/>
                  </a:lnTo>
                  <a:lnTo>
                    <a:pt x="681" y="2108"/>
                  </a:lnTo>
                  <a:lnTo>
                    <a:pt x="708" y="2065"/>
                  </a:lnTo>
                  <a:lnTo>
                    <a:pt x="735" y="2023"/>
                  </a:lnTo>
                  <a:lnTo>
                    <a:pt x="762" y="1979"/>
                  </a:lnTo>
                  <a:lnTo>
                    <a:pt x="789" y="1935"/>
                  </a:lnTo>
                  <a:lnTo>
                    <a:pt x="818" y="1891"/>
                  </a:lnTo>
                  <a:lnTo>
                    <a:pt x="845" y="1845"/>
                  </a:lnTo>
                  <a:lnTo>
                    <a:pt x="887" y="1777"/>
                  </a:lnTo>
                  <a:lnTo>
                    <a:pt x="929" y="1708"/>
                  </a:lnTo>
                  <a:lnTo>
                    <a:pt x="969" y="1639"/>
                  </a:lnTo>
                  <a:lnTo>
                    <a:pt x="1010" y="1570"/>
                  </a:lnTo>
                  <a:lnTo>
                    <a:pt x="1048" y="1503"/>
                  </a:lnTo>
                  <a:lnTo>
                    <a:pt x="1086" y="1432"/>
                  </a:lnTo>
                  <a:lnTo>
                    <a:pt x="1123" y="1363"/>
                  </a:lnTo>
                  <a:lnTo>
                    <a:pt x="1159" y="1294"/>
                  </a:lnTo>
                  <a:lnTo>
                    <a:pt x="1194" y="1223"/>
                  </a:lnTo>
                  <a:lnTo>
                    <a:pt x="1227" y="1152"/>
                  </a:lnTo>
                  <a:lnTo>
                    <a:pt x="1259" y="1081"/>
                  </a:lnTo>
                  <a:lnTo>
                    <a:pt x="1290" y="1009"/>
                  </a:lnTo>
                  <a:lnTo>
                    <a:pt x="1321" y="938"/>
                  </a:lnTo>
                  <a:lnTo>
                    <a:pt x="1347" y="866"/>
                  </a:lnTo>
                  <a:lnTo>
                    <a:pt x="1376" y="793"/>
                  </a:lnTo>
                  <a:lnTo>
                    <a:pt x="1401" y="720"/>
                  </a:lnTo>
                  <a:lnTo>
                    <a:pt x="1413" y="691"/>
                  </a:lnTo>
                  <a:lnTo>
                    <a:pt x="1422" y="660"/>
                  </a:lnTo>
                  <a:lnTo>
                    <a:pt x="1432" y="627"/>
                  </a:lnTo>
                  <a:lnTo>
                    <a:pt x="1442" y="597"/>
                  </a:lnTo>
                  <a:lnTo>
                    <a:pt x="1449" y="564"/>
                  </a:lnTo>
                  <a:lnTo>
                    <a:pt x="1457" y="530"/>
                  </a:lnTo>
                  <a:lnTo>
                    <a:pt x="1463" y="495"/>
                  </a:lnTo>
                  <a:lnTo>
                    <a:pt x="1468" y="460"/>
                  </a:lnTo>
                  <a:lnTo>
                    <a:pt x="1474" y="424"/>
                  </a:lnTo>
                  <a:lnTo>
                    <a:pt x="1478" y="388"/>
                  </a:lnTo>
                  <a:lnTo>
                    <a:pt x="1482" y="351"/>
                  </a:lnTo>
                  <a:lnTo>
                    <a:pt x="1486" y="313"/>
                  </a:lnTo>
                  <a:lnTo>
                    <a:pt x="1488" y="274"/>
                  </a:lnTo>
                  <a:lnTo>
                    <a:pt x="1490" y="234"/>
                  </a:lnTo>
                  <a:lnTo>
                    <a:pt x="1491" y="196"/>
                  </a:lnTo>
                  <a:lnTo>
                    <a:pt x="1491" y="155"/>
                  </a:lnTo>
                  <a:lnTo>
                    <a:pt x="1491" y="136"/>
                  </a:lnTo>
                  <a:lnTo>
                    <a:pt x="1493" y="117"/>
                  </a:lnTo>
                  <a:lnTo>
                    <a:pt x="1495" y="101"/>
                  </a:lnTo>
                  <a:lnTo>
                    <a:pt x="1497" y="86"/>
                  </a:lnTo>
                  <a:lnTo>
                    <a:pt x="1501" y="71"/>
                  </a:lnTo>
                  <a:lnTo>
                    <a:pt x="1505" y="59"/>
                  </a:lnTo>
                  <a:lnTo>
                    <a:pt x="1509" y="48"/>
                  </a:lnTo>
                  <a:lnTo>
                    <a:pt x="1514" y="36"/>
                  </a:lnTo>
                  <a:lnTo>
                    <a:pt x="1520" y="29"/>
                  </a:lnTo>
                  <a:lnTo>
                    <a:pt x="1528" y="21"/>
                  </a:lnTo>
                  <a:lnTo>
                    <a:pt x="1536" y="13"/>
                  </a:lnTo>
                  <a:lnTo>
                    <a:pt x="1545" y="7"/>
                  </a:lnTo>
                  <a:lnTo>
                    <a:pt x="1555" y="4"/>
                  </a:lnTo>
                  <a:lnTo>
                    <a:pt x="1564" y="2"/>
                  </a:lnTo>
                  <a:lnTo>
                    <a:pt x="1576" y="0"/>
                  </a:lnTo>
                  <a:lnTo>
                    <a:pt x="1587" y="0"/>
                  </a:lnTo>
                  <a:lnTo>
                    <a:pt x="158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8"/>
          <p:cNvSpPr>
            <a:spLocks/>
          </p:cNvSpPr>
          <p:nvPr/>
        </p:nvSpPr>
        <p:spPr bwMode="auto">
          <a:xfrm>
            <a:off x="3516551" y="1562100"/>
            <a:ext cx="508197" cy="148410"/>
          </a:xfrm>
          <a:custGeom>
            <a:avLst/>
            <a:gdLst/>
            <a:ahLst/>
            <a:cxnLst>
              <a:cxn ang="0">
                <a:pos x="917" y="0"/>
              </a:cxn>
              <a:cxn ang="0">
                <a:pos x="954" y="6"/>
              </a:cxn>
              <a:cxn ang="0">
                <a:pos x="1002" y="14"/>
              </a:cxn>
              <a:cxn ang="0">
                <a:pos x="1059" y="25"/>
              </a:cxn>
              <a:cxn ang="0">
                <a:pos x="1124" y="39"/>
              </a:cxn>
              <a:cxn ang="0">
                <a:pos x="1197" y="58"/>
              </a:cxn>
              <a:cxn ang="0">
                <a:pos x="1257" y="83"/>
              </a:cxn>
              <a:cxn ang="0">
                <a:pos x="1305" y="106"/>
              </a:cxn>
              <a:cxn ang="0">
                <a:pos x="1339" y="129"/>
              </a:cxn>
              <a:cxn ang="0">
                <a:pos x="1359" y="150"/>
              </a:cxn>
              <a:cxn ang="0">
                <a:pos x="1366" y="169"/>
              </a:cxn>
              <a:cxn ang="0">
                <a:pos x="1359" y="198"/>
              </a:cxn>
              <a:cxn ang="0">
                <a:pos x="1334" y="225"/>
              </a:cxn>
              <a:cxn ang="0">
                <a:pos x="1293" y="250"/>
              </a:cxn>
              <a:cxn ang="0">
                <a:pos x="1236" y="273"/>
              </a:cxn>
              <a:cxn ang="0">
                <a:pos x="1161" y="292"/>
              </a:cxn>
              <a:cxn ang="0">
                <a:pos x="1080" y="307"/>
              </a:cxn>
              <a:cxn ang="0">
                <a:pos x="1011" y="321"/>
              </a:cxn>
              <a:cxn ang="0">
                <a:pos x="948" y="330"/>
              </a:cxn>
              <a:cxn ang="0">
                <a:pos x="915" y="338"/>
              </a:cxn>
              <a:cxn ang="0">
                <a:pos x="869" y="350"/>
              </a:cxn>
              <a:cxn ang="0">
                <a:pos x="808" y="363"/>
              </a:cxn>
              <a:cxn ang="0">
                <a:pos x="731" y="378"/>
              </a:cxn>
              <a:cxn ang="0">
                <a:pos x="639" y="398"/>
              </a:cxn>
              <a:cxn ang="0">
                <a:pos x="570" y="411"/>
              </a:cxn>
              <a:cxn ang="0">
                <a:pos x="518" y="421"/>
              </a:cxn>
              <a:cxn ang="0">
                <a:pos x="476" y="426"/>
              </a:cxn>
              <a:cxn ang="0">
                <a:pos x="437" y="432"/>
              </a:cxn>
              <a:cxn ang="0">
                <a:pos x="406" y="434"/>
              </a:cxn>
              <a:cxn ang="0">
                <a:pos x="370" y="434"/>
              </a:cxn>
              <a:cxn ang="0">
                <a:pos x="318" y="432"/>
              </a:cxn>
              <a:cxn ang="0">
                <a:pos x="253" y="426"/>
              </a:cxn>
              <a:cxn ang="0">
                <a:pos x="168" y="411"/>
              </a:cxn>
              <a:cxn ang="0">
                <a:pos x="111" y="392"/>
              </a:cxn>
              <a:cxn ang="0">
                <a:pos x="69" y="373"/>
              </a:cxn>
              <a:cxn ang="0">
                <a:pos x="36" y="353"/>
              </a:cxn>
              <a:cxn ang="0">
                <a:pos x="15" y="332"/>
              </a:cxn>
              <a:cxn ang="0">
                <a:pos x="1" y="313"/>
              </a:cxn>
              <a:cxn ang="0">
                <a:pos x="1" y="288"/>
              </a:cxn>
              <a:cxn ang="0">
                <a:pos x="15" y="257"/>
              </a:cxn>
              <a:cxn ang="0">
                <a:pos x="44" y="232"/>
              </a:cxn>
              <a:cxn ang="0">
                <a:pos x="90" y="213"/>
              </a:cxn>
              <a:cxn ang="0">
                <a:pos x="151" y="200"/>
              </a:cxn>
              <a:cxn ang="0">
                <a:pos x="228" y="192"/>
              </a:cxn>
              <a:cxn ang="0">
                <a:pos x="449" y="138"/>
              </a:cxn>
              <a:cxn ang="0">
                <a:pos x="664" y="75"/>
              </a:cxn>
              <a:cxn ang="0">
                <a:pos x="823" y="19"/>
              </a:cxn>
              <a:cxn ang="0">
                <a:pos x="848" y="12"/>
              </a:cxn>
              <a:cxn ang="0">
                <a:pos x="869" y="6"/>
              </a:cxn>
              <a:cxn ang="0">
                <a:pos x="884" y="2"/>
              </a:cxn>
              <a:cxn ang="0">
                <a:pos x="896" y="0"/>
              </a:cxn>
              <a:cxn ang="0">
                <a:pos x="900" y="0"/>
              </a:cxn>
            </a:cxnLst>
            <a:rect l="0" t="0" r="r" b="b"/>
            <a:pathLst>
              <a:path w="1366" h="436">
                <a:moveTo>
                  <a:pt x="900" y="0"/>
                </a:moveTo>
                <a:lnTo>
                  <a:pt x="907" y="0"/>
                </a:lnTo>
                <a:lnTo>
                  <a:pt x="917" y="0"/>
                </a:lnTo>
                <a:lnTo>
                  <a:pt x="929" y="2"/>
                </a:lnTo>
                <a:lnTo>
                  <a:pt x="940" y="4"/>
                </a:lnTo>
                <a:lnTo>
                  <a:pt x="954" y="6"/>
                </a:lnTo>
                <a:lnTo>
                  <a:pt x="969" y="8"/>
                </a:lnTo>
                <a:lnTo>
                  <a:pt x="984" y="10"/>
                </a:lnTo>
                <a:lnTo>
                  <a:pt x="1002" y="14"/>
                </a:lnTo>
                <a:lnTo>
                  <a:pt x="1019" y="17"/>
                </a:lnTo>
                <a:lnTo>
                  <a:pt x="1038" y="21"/>
                </a:lnTo>
                <a:lnTo>
                  <a:pt x="1059" y="25"/>
                </a:lnTo>
                <a:lnTo>
                  <a:pt x="1080" y="29"/>
                </a:lnTo>
                <a:lnTo>
                  <a:pt x="1101" y="33"/>
                </a:lnTo>
                <a:lnTo>
                  <a:pt x="1124" y="39"/>
                </a:lnTo>
                <a:lnTo>
                  <a:pt x="1149" y="44"/>
                </a:lnTo>
                <a:lnTo>
                  <a:pt x="1174" y="50"/>
                </a:lnTo>
                <a:lnTo>
                  <a:pt x="1197" y="58"/>
                </a:lnTo>
                <a:lnTo>
                  <a:pt x="1218" y="67"/>
                </a:lnTo>
                <a:lnTo>
                  <a:pt x="1240" y="75"/>
                </a:lnTo>
                <a:lnTo>
                  <a:pt x="1257" y="83"/>
                </a:lnTo>
                <a:lnTo>
                  <a:pt x="1274" y="90"/>
                </a:lnTo>
                <a:lnTo>
                  <a:pt x="1291" y="98"/>
                </a:lnTo>
                <a:lnTo>
                  <a:pt x="1305" y="106"/>
                </a:lnTo>
                <a:lnTo>
                  <a:pt x="1318" y="113"/>
                </a:lnTo>
                <a:lnTo>
                  <a:pt x="1330" y="121"/>
                </a:lnTo>
                <a:lnTo>
                  <a:pt x="1339" y="129"/>
                </a:lnTo>
                <a:lnTo>
                  <a:pt x="1347" y="137"/>
                </a:lnTo>
                <a:lnTo>
                  <a:pt x="1355" y="142"/>
                </a:lnTo>
                <a:lnTo>
                  <a:pt x="1359" y="150"/>
                </a:lnTo>
                <a:lnTo>
                  <a:pt x="1362" y="156"/>
                </a:lnTo>
                <a:lnTo>
                  <a:pt x="1366" y="161"/>
                </a:lnTo>
                <a:lnTo>
                  <a:pt x="1366" y="169"/>
                </a:lnTo>
                <a:lnTo>
                  <a:pt x="1366" y="179"/>
                </a:lnTo>
                <a:lnTo>
                  <a:pt x="1362" y="188"/>
                </a:lnTo>
                <a:lnTo>
                  <a:pt x="1359" y="198"/>
                </a:lnTo>
                <a:lnTo>
                  <a:pt x="1351" y="208"/>
                </a:lnTo>
                <a:lnTo>
                  <a:pt x="1343" y="217"/>
                </a:lnTo>
                <a:lnTo>
                  <a:pt x="1334" y="225"/>
                </a:lnTo>
                <a:lnTo>
                  <a:pt x="1322" y="234"/>
                </a:lnTo>
                <a:lnTo>
                  <a:pt x="1309" y="242"/>
                </a:lnTo>
                <a:lnTo>
                  <a:pt x="1293" y="250"/>
                </a:lnTo>
                <a:lnTo>
                  <a:pt x="1274" y="257"/>
                </a:lnTo>
                <a:lnTo>
                  <a:pt x="1257" y="265"/>
                </a:lnTo>
                <a:lnTo>
                  <a:pt x="1236" y="273"/>
                </a:lnTo>
                <a:lnTo>
                  <a:pt x="1213" y="280"/>
                </a:lnTo>
                <a:lnTo>
                  <a:pt x="1188" y="286"/>
                </a:lnTo>
                <a:lnTo>
                  <a:pt x="1161" y="292"/>
                </a:lnTo>
                <a:lnTo>
                  <a:pt x="1132" y="300"/>
                </a:lnTo>
                <a:lnTo>
                  <a:pt x="1107" y="304"/>
                </a:lnTo>
                <a:lnTo>
                  <a:pt x="1080" y="307"/>
                </a:lnTo>
                <a:lnTo>
                  <a:pt x="1057" y="313"/>
                </a:lnTo>
                <a:lnTo>
                  <a:pt x="1034" y="317"/>
                </a:lnTo>
                <a:lnTo>
                  <a:pt x="1011" y="321"/>
                </a:lnTo>
                <a:lnTo>
                  <a:pt x="988" y="325"/>
                </a:lnTo>
                <a:lnTo>
                  <a:pt x="967" y="327"/>
                </a:lnTo>
                <a:lnTo>
                  <a:pt x="948" y="330"/>
                </a:lnTo>
                <a:lnTo>
                  <a:pt x="938" y="332"/>
                </a:lnTo>
                <a:lnTo>
                  <a:pt x="929" y="334"/>
                </a:lnTo>
                <a:lnTo>
                  <a:pt x="915" y="338"/>
                </a:lnTo>
                <a:lnTo>
                  <a:pt x="902" y="342"/>
                </a:lnTo>
                <a:lnTo>
                  <a:pt x="886" y="346"/>
                </a:lnTo>
                <a:lnTo>
                  <a:pt x="869" y="350"/>
                </a:lnTo>
                <a:lnTo>
                  <a:pt x="850" y="353"/>
                </a:lnTo>
                <a:lnTo>
                  <a:pt x="831" y="357"/>
                </a:lnTo>
                <a:lnTo>
                  <a:pt x="808" y="363"/>
                </a:lnTo>
                <a:lnTo>
                  <a:pt x="785" y="367"/>
                </a:lnTo>
                <a:lnTo>
                  <a:pt x="758" y="373"/>
                </a:lnTo>
                <a:lnTo>
                  <a:pt x="731" y="378"/>
                </a:lnTo>
                <a:lnTo>
                  <a:pt x="702" y="384"/>
                </a:lnTo>
                <a:lnTo>
                  <a:pt x="671" y="390"/>
                </a:lnTo>
                <a:lnTo>
                  <a:pt x="639" y="398"/>
                </a:lnTo>
                <a:lnTo>
                  <a:pt x="606" y="405"/>
                </a:lnTo>
                <a:lnTo>
                  <a:pt x="587" y="407"/>
                </a:lnTo>
                <a:lnTo>
                  <a:pt x="570" y="411"/>
                </a:lnTo>
                <a:lnTo>
                  <a:pt x="550" y="415"/>
                </a:lnTo>
                <a:lnTo>
                  <a:pt x="535" y="417"/>
                </a:lnTo>
                <a:lnTo>
                  <a:pt x="518" y="421"/>
                </a:lnTo>
                <a:lnTo>
                  <a:pt x="504" y="423"/>
                </a:lnTo>
                <a:lnTo>
                  <a:pt x="489" y="424"/>
                </a:lnTo>
                <a:lnTo>
                  <a:pt x="476" y="426"/>
                </a:lnTo>
                <a:lnTo>
                  <a:pt x="462" y="428"/>
                </a:lnTo>
                <a:lnTo>
                  <a:pt x="449" y="430"/>
                </a:lnTo>
                <a:lnTo>
                  <a:pt x="437" y="432"/>
                </a:lnTo>
                <a:lnTo>
                  <a:pt x="428" y="432"/>
                </a:lnTo>
                <a:lnTo>
                  <a:pt x="416" y="434"/>
                </a:lnTo>
                <a:lnTo>
                  <a:pt x="406" y="434"/>
                </a:lnTo>
                <a:lnTo>
                  <a:pt x="399" y="434"/>
                </a:lnTo>
                <a:lnTo>
                  <a:pt x="389" y="436"/>
                </a:lnTo>
                <a:lnTo>
                  <a:pt x="370" y="434"/>
                </a:lnTo>
                <a:lnTo>
                  <a:pt x="353" y="434"/>
                </a:lnTo>
                <a:lnTo>
                  <a:pt x="335" y="434"/>
                </a:lnTo>
                <a:lnTo>
                  <a:pt x="318" y="432"/>
                </a:lnTo>
                <a:lnTo>
                  <a:pt x="301" y="432"/>
                </a:lnTo>
                <a:lnTo>
                  <a:pt x="286" y="430"/>
                </a:lnTo>
                <a:lnTo>
                  <a:pt x="253" y="426"/>
                </a:lnTo>
                <a:lnTo>
                  <a:pt x="224" y="423"/>
                </a:lnTo>
                <a:lnTo>
                  <a:pt x="195" y="417"/>
                </a:lnTo>
                <a:lnTo>
                  <a:pt x="168" y="411"/>
                </a:lnTo>
                <a:lnTo>
                  <a:pt x="143" y="405"/>
                </a:lnTo>
                <a:lnTo>
                  <a:pt x="126" y="398"/>
                </a:lnTo>
                <a:lnTo>
                  <a:pt x="111" y="392"/>
                </a:lnTo>
                <a:lnTo>
                  <a:pt x="95" y="386"/>
                </a:lnTo>
                <a:lnTo>
                  <a:pt x="82" y="380"/>
                </a:lnTo>
                <a:lnTo>
                  <a:pt x="69" y="373"/>
                </a:lnTo>
                <a:lnTo>
                  <a:pt x="57" y="367"/>
                </a:lnTo>
                <a:lnTo>
                  <a:pt x="46" y="361"/>
                </a:lnTo>
                <a:lnTo>
                  <a:pt x="36" y="353"/>
                </a:lnTo>
                <a:lnTo>
                  <a:pt x="28" y="348"/>
                </a:lnTo>
                <a:lnTo>
                  <a:pt x="21" y="340"/>
                </a:lnTo>
                <a:lnTo>
                  <a:pt x="15" y="332"/>
                </a:lnTo>
                <a:lnTo>
                  <a:pt x="9" y="327"/>
                </a:lnTo>
                <a:lnTo>
                  <a:pt x="5" y="319"/>
                </a:lnTo>
                <a:lnTo>
                  <a:pt x="1" y="313"/>
                </a:lnTo>
                <a:lnTo>
                  <a:pt x="1" y="305"/>
                </a:lnTo>
                <a:lnTo>
                  <a:pt x="0" y="300"/>
                </a:lnTo>
                <a:lnTo>
                  <a:pt x="1" y="288"/>
                </a:lnTo>
                <a:lnTo>
                  <a:pt x="3" y="277"/>
                </a:lnTo>
                <a:lnTo>
                  <a:pt x="9" y="267"/>
                </a:lnTo>
                <a:lnTo>
                  <a:pt x="15" y="257"/>
                </a:lnTo>
                <a:lnTo>
                  <a:pt x="23" y="248"/>
                </a:lnTo>
                <a:lnTo>
                  <a:pt x="32" y="240"/>
                </a:lnTo>
                <a:lnTo>
                  <a:pt x="44" y="232"/>
                </a:lnTo>
                <a:lnTo>
                  <a:pt x="57" y="225"/>
                </a:lnTo>
                <a:lnTo>
                  <a:pt x="72" y="219"/>
                </a:lnTo>
                <a:lnTo>
                  <a:pt x="90" y="213"/>
                </a:lnTo>
                <a:lnTo>
                  <a:pt x="109" y="208"/>
                </a:lnTo>
                <a:lnTo>
                  <a:pt x="130" y="204"/>
                </a:lnTo>
                <a:lnTo>
                  <a:pt x="151" y="200"/>
                </a:lnTo>
                <a:lnTo>
                  <a:pt x="176" y="196"/>
                </a:lnTo>
                <a:lnTo>
                  <a:pt x="201" y="194"/>
                </a:lnTo>
                <a:lnTo>
                  <a:pt x="228" y="192"/>
                </a:lnTo>
                <a:lnTo>
                  <a:pt x="303" y="175"/>
                </a:lnTo>
                <a:lnTo>
                  <a:pt x="376" y="158"/>
                </a:lnTo>
                <a:lnTo>
                  <a:pt x="449" y="138"/>
                </a:lnTo>
                <a:lnTo>
                  <a:pt x="520" y="119"/>
                </a:lnTo>
                <a:lnTo>
                  <a:pt x="593" y="96"/>
                </a:lnTo>
                <a:lnTo>
                  <a:pt x="664" y="75"/>
                </a:lnTo>
                <a:lnTo>
                  <a:pt x="733" y="50"/>
                </a:lnTo>
                <a:lnTo>
                  <a:pt x="804" y="25"/>
                </a:lnTo>
                <a:lnTo>
                  <a:pt x="823" y="19"/>
                </a:lnTo>
                <a:lnTo>
                  <a:pt x="833" y="16"/>
                </a:lnTo>
                <a:lnTo>
                  <a:pt x="840" y="14"/>
                </a:lnTo>
                <a:lnTo>
                  <a:pt x="848" y="12"/>
                </a:lnTo>
                <a:lnTo>
                  <a:pt x="856" y="10"/>
                </a:lnTo>
                <a:lnTo>
                  <a:pt x="863" y="8"/>
                </a:lnTo>
                <a:lnTo>
                  <a:pt x="869" y="6"/>
                </a:lnTo>
                <a:lnTo>
                  <a:pt x="875" y="4"/>
                </a:lnTo>
                <a:lnTo>
                  <a:pt x="881" y="2"/>
                </a:lnTo>
                <a:lnTo>
                  <a:pt x="884" y="2"/>
                </a:lnTo>
                <a:lnTo>
                  <a:pt x="888" y="2"/>
                </a:lnTo>
                <a:lnTo>
                  <a:pt x="892" y="0"/>
                </a:lnTo>
                <a:lnTo>
                  <a:pt x="896" y="0"/>
                </a:lnTo>
                <a:lnTo>
                  <a:pt x="898" y="0"/>
                </a:lnTo>
                <a:lnTo>
                  <a:pt x="900" y="0"/>
                </a:lnTo>
                <a:lnTo>
                  <a:pt x="900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64151" y="1866900"/>
            <a:ext cx="952405" cy="793108"/>
            <a:chOff x="3398284" y="4005904"/>
            <a:chExt cx="952405" cy="793108"/>
          </a:xfrm>
          <a:solidFill>
            <a:srgbClr val="00B0F0"/>
          </a:solidFill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398284" y="4005904"/>
              <a:ext cx="952405" cy="565047"/>
            </a:xfrm>
            <a:custGeom>
              <a:avLst/>
              <a:gdLst/>
              <a:ahLst/>
              <a:cxnLst>
                <a:cxn ang="0">
                  <a:pos x="2009" y="15"/>
                </a:cxn>
                <a:cxn ang="0">
                  <a:pos x="2153" y="76"/>
                </a:cxn>
                <a:cxn ang="0">
                  <a:pos x="2334" y="176"/>
                </a:cxn>
                <a:cxn ang="0">
                  <a:pos x="2466" y="272"/>
                </a:cxn>
                <a:cxn ang="0">
                  <a:pos x="2543" y="374"/>
                </a:cxn>
                <a:cxn ang="0">
                  <a:pos x="2557" y="456"/>
                </a:cxn>
                <a:cxn ang="0">
                  <a:pos x="2522" y="514"/>
                </a:cxn>
                <a:cxn ang="0">
                  <a:pos x="2445" y="583"/>
                </a:cxn>
                <a:cxn ang="0">
                  <a:pos x="2244" y="719"/>
                </a:cxn>
                <a:cxn ang="0">
                  <a:pos x="2009" y="904"/>
                </a:cxn>
                <a:cxn ang="0">
                  <a:pos x="1798" y="1111"/>
                </a:cxn>
                <a:cxn ang="0">
                  <a:pos x="1673" y="1232"/>
                </a:cxn>
                <a:cxn ang="0">
                  <a:pos x="1574" y="1328"/>
                </a:cxn>
                <a:cxn ang="0">
                  <a:pos x="1499" y="1399"/>
                </a:cxn>
                <a:cxn ang="0">
                  <a:pos x="1449" y="1443"/>
                </a:cxn>
                <a:cxn ang="0">
                  <a:pos x="1428" y="1464"/>
                </a:cxn>
                <a:cxn ang="0">
                  <a:pos x="1334" y="1551"/>
                </a:cxn>
                <a:cxn ang="0">
                  <a:pos x="1217" y="1631"/>
                </a:cxn>
                <a:cxn ang="0">
                  <a:pos x="1126" y="1658"/>
                </a:cxn>
                <a:cxn ang="0">
                  <a:pos x="1075" y="1647"/>
                </a:cxn>
                <a:cxn ang="0">
                  <a:pos x="1061" y="1629"/>
                </a:cxn>
                <a:cxn ang="0">
                  <a:pos x="1067" y="1602"/>
                </a:cxn>
                <a:cxn ang="0">
                  <a:pos x="1096" y="1553"/>
                </a:cxn>
                <a:cxn ang="0">
                  <a:pos x="1178" y="1432"/>
                </a:cxn>
                <a:cxn ang="0">
                  <a:pos x="1430" y="1065"/>
                </a:cxn>
                <a:cxn ang="0">
                  <a:pos x="1649" y="721"/>
                </a:cxn>
                <a:cxn ang="0">
                  <a:pos x="1764" y="518"/>
                </a:cxn>
                <a:cxn ang="0">
                  <a:pos x="1793" y="456"/>
                </a:cxn>
                <a:cxn ang="0">
                  <a:pos x="1804" y="418"/>
                </a:cxn>
                <a:cxn ang="0">
                  <a:pos x="1796" y="380"/>
                </a:cxn>
                <a:cxn ang="0">
                  <a:pos x="1768" y="353"/>
                </a:cxn>
                <a:cxn ang="0">
                  <a:pos x="1718" y="347"/>
                </a:cxn>
                <a:cxn ang="0">
                  <a:pos x="1654" y="353"/>
                </a:cxn>
                <a:cxn ang="0">
                  <a:pos x="1558" y="368"/>
                </a:cxn>
                <a:cxn ang="0">
                  <a:pos x="1434" y="391"/>
                </a:cxn>
                <a:cxn ang="0">
                  <a:pos x="1288" y="424"/>
                </a:cxn>
                <a:cxn ang="0">
                  <a:pos x="1123" y="462"/>
                </a:cxn>
                <a:cxn ang="0">
                  <a:pos x="938" y="510"/>
                </a:cxn>
                <a:cxn ang="0">
                  <a:pos x="731" y="566"/>
                </a:cxn>
                <a:cxn ang="0">
                  <a:pos x="527" y="625"/>
                </a:cxn>
                <a:cxn ang="0">
                  <a:pos x="441" y="650"/>
                </a:cxn>
                <a:cxn ang="0">
                  <a:pos x="384" y="662"/>
                </a:cxn>
                <a:cxn ang="0">
                  <a:pos x="339" y="660"/>
                </a:cxn>
                <a:cxn ang="0">
                  <a:pos x="266" y="639"/>
                </a:cxn>
                <a:cxn ang="0">
                  <a:pos x="169" y="593"/>
                </a:cxn>
                <a:cxn ang="0">
                  <a:pos x="71" y="527"/>
                </a:cxn>
                <a:cxn ang="0">
                  <a:pos x="15" y="472"/>
                </a:cxn>
                <a:cxn ang="0">
                  <a:pos x="1" y="426"/>
                </a:cxn>
                <a:cxn ang="0">
                  <a:pos x="25" y="391"/>
                </a:cxn>
                <a:cxn ang="0">
                  <a:pos x="82" y="374"/>
                </a:cxn>
                <a:cxn ang="0">
                  <a:pos x="320" y="355"/>
                </a:cxn>
                <a:cxn ang="0">
                  <a:pos x="681" y="312"/>
                </a:cxn>
                <a:cxn ang="0">
                  <a:pos x="1000" y="253"/>
                </a:cxn>
                <a:cxn ang="0">
                  <a:pos x="1505" y="132"/>
                </a:cxn>
                <a:cxn ang="0">
                  <a:pos x="1794" y="42"/>
                </a:cxn>
                <a:cxn ang="0">
                  <a:pos x="1867" y="15"/>
                </a:cxn>
                <a:cxn ang="0">
                  <a:pos x="1919" y="1"/>
                </a:cxn>
              </a:cxnLst>
              <a:rect l="0" t="0" r="r" b="b"/>
              <a:pathLst>
                <a:path w="2558" h="1658">
                  <a:moveTo>
                    <a:pt x="1936" y="0"/>
                  </a:moveTo>
                  <a:lnTo>
                    <a:pt x="1946" y="0"/>
                  </a:lnTo>
                  <a:lnTo>
                    <a:pt x="1960" y="1"/>
                  </a:lnTo>
                  <a:lnTo>
                    <a:pt x="1975" y="5"/>
                  </a:lnTo>
                  <a:lnTo>
                    <a:pt x="1990" y="9"/>
                  </a:lnTo>
                  <a:lnTo>
                    <a:pt x="2009" y="15"/>
                  </a:lnTo>
                  <a:lnTo>
                    <a:pt x="2029" y="23"/>
                  </a:lnTo>
                  <a:lnTo>
                    <a:pt x="2050" y="30"/>
                  </a:lnTo>
                  <a:lnTo>
                    <a:pt x="2073" y="40"/>
                  </a:lnTo>
                  <a:lnTo>
                    <a:pt x="2100" y="51"/>
                  </a:lnTo>
                  <a:lnTo>
                    <a:pt x="2125" y="63"/>
                  </a:lnTo>
                  <a:lnTo>
                    <a:pt x="2153" y="76"/>
                  </a:lnTo>
                  <a:lnTo>
                    <a:pt x="2184" y="92"/>
                  </a:lnTo>
                  <a:lnTo>
                    <a:pt x="2215" y="109"/>
                  </a:lnTo>
                  <a:lnTo>
                    <a:pt x="2247" y="126"/>
                  </a:lnTo>
                  <a:lnTo>
                    <a:pt x="2282" y="145"/>
                  </a:lnTo>
                  <a:lnTo>
                    <a:pt x="2318" y="167"/>
                  </a:lnTo>
                  <a:lnTo>
                    <a:pt x="2334" y="176"/>
                  </a:lnTo>
                  <a:lnTo>
                    <a:pt x="2347" y="184"/>
                  </a:lnTo>
                  <a:lnTo>
                    <a:pt x="2376" y="201"/>
                  </a:lnTo>
                  <a:lnTo>
                    <a:pt x="2401" y="220"/>
                  </a:lnTo>
                  <a:lnTo>
                    <a:pt x="2424" y="238"/>
                  </a:lnTo>
                  <a:lnTo>
                    <a:pt x="2445" y="255"/>
                  </a:lnTo>
                  <a:lnTo>
                    <a:pt x="2466" y="272"/>
                  </a:lnTo>
                  <a:lnTo>
                    <a:pt x="2484" y="289"/>
                  </a:lnTo>
                  <a:lnTo>
                    <a:pt x="2499" y="307"/>
                  </a:lnTo>
                  <a:lnTo>
                    <a:pt x="2512" y="324"/>
                  </a:lnTo>
                  <a:lnTo>
                    <a:pt x="2526" y="339"/>
                  </a:lnTo>
                  <a:lnTo>
                    <a:pt x="2535" y="357"/>
                  </a:lnTo>
                  <a:lnTo>
                    <a:pt x="2543" y="374"/>
                  </a:lnTo>
                  <a:lnTo>
                    <a:pt x="2551" y="391"/>
                  </a:lnTo>
                  <a:lnTo>
                    <a:pt x="2555" y="406"/>
                  </a:lnTo>
                  <a:lnTo>
                    <a:pt x="2558" y="424"/>
                  </a:lnTo>
                  <a:lnTo>
                    <a:pt x="2558" y="439"/>
                  </a:lnTo>
                  <a:lnTo>
                    <a:pt x="2558" y="449"/>
                  </a:lnTo>
                  <a:lnTo>
                    <a:pt x="2557" y="456"/>
                  </a:lnTo>
                  <a:lnTo>
                    <a:pt x="2553" y="466"/>
                  </a:lnTo>
                  <a:lnTo>
                    <a:pt x="2549" y="474"/>
                  </a:lnTo>
                  <a:lnTo>
                    <a:pt x="2545" y="483"/>
                  </a:lnTo>
                  <a:lnTo>
                    <a:pt x="2537" y="493"/>
                  </a:lnTo>
                  <a:lnTo>
                    <a:pt x="2530" y="504"/>
                  </a:lnTo>
                  <a:lnTo>
                    <a:pt x="2522" y="514"/>
                  </a:lnTo>
                  <a:lnTo>
                    <a:pt x="2512" y="524"/>
                  </a:lnTo>
                  <a:lnTo>
                    <a:pt x="2501" y="535"/>
                  </a:lnTo>
                  <a:lnTo>
                    <a:pt x="2487" y="547"/>
                  </a:lnTo>
                  <a:lnTo>
                    <a:pt x="2474" y="558"/>
                  </a:lnTo>
                  <a:lnTo>
                    <a:pt x="2461" y="570"/>
                  </a:lnTo>
                  <a:lnTo>
                    <a:pt x="2445" y="583"/>
                  </a:lnTo>
                  <a:lnTo>
                    <a:pt x="2428" y="595"/>
                  </a:lnTo>
                  <a:lnTo>
                    <a:pt x="2409" y="608"/>
                  </a:lnTo>
                  <a:lnTo>
                    <a:pt x="2366" y="635"/>
                  </a:lnTo>
                  <a:lnTo>
                    <a:pt x="2324" y="664"/>
                  </a:lnTo>
                  <a:lnTo>
                    <a:pt x="2284" y="691"/>
                  </a:lnTo>
                  <a:lnTo>
                    <a:pt x="2244" y="719"/>
                  </a:lnTo>
                  <a:lnTo>
                    <a:pt x="2203" y="750"/>
                  </a:lnTo>
                  <a:lnTo>
                    <a:pt x="2163" y="779"/>
                  </a:lnTo>
                  <a:lnTo>
                    <a:pt x="2123" y="810"/>
                  </a:lnTo>
                  <a:lnTo>
                    <a:pt x="2084" y="840"/>
                  </a:lnTo>
                  <a:lnTo>
                    <a:pt x="2048" y="873"/>
                  </a:lnTo>
                  <a:lnTo>
                    <a:pt x="2009" y="904"/>
                  </a:lnTo>
                  <a:lnTo>
                    <a:pt x="1973" y="936"/>
                  </a:lnTo>
                  <a:lnTo>
                    <a:pt x="1936" y="971"/>
                  </a:lnTo>
                  <a:lnTo>
                    <a:pt x="1900" y="1005"/>
                  </a:lnTo>
                  <a:lnTo>
                    <a:pt x="1865" y="1040"/>
                  </a:lnTo>
                  <a:lnTo>
                    <a:pt x="1831" y="1075"/>
                  </a:lnTo>
                  <a:lnTo>
                    <a:pt x="1798" y="1111"/>
                  </a:lnTo>
                  <a:lnTo>
                    <a:pt x="1775" y="1132"/>
                  </a:lnTo>
                  <a:lnTo>
                    <a:pt x="1754" y="1155"/>
                  </a:lnTo>
                  <a:lnTo>
                    <a:pt x="1733" y="1174"/>
                  </a:lnTo>
                  <a:lnTo>
                    <a:pt x="1712" y="1195"/>
                  </a:lnTo>
                  <a:lnTo>
                    <a:pt x="1693" y="1215"/>
                  </a:lnTo>
                  <a:lnTo>
                    <a:pt x="1673" y="1232"/>
                  </a:lnTo>
                  <a:lnTo>
                    <a:pt x="1654" y="1249"/>
                  </a:lnTo>
                  <a:lnTo>
                    <a:pt x="1637" y="1266"/>
                  </a:lnTo>
                  <a:lnTo>
                    <a:pt x="1620" y="1284"/>
                  </a:lnTo>
                  <a:lnTo>
                    <a:pt x="1604" y="1299"/>
                  </a:lnTo>
                  <a:lnTo>
                    <a:pt x="1589" y="1314"/>
                  </a:lnTo>
                  <a:lnTo>
                    <a:pt x="1574" y="1328"/>
                  </a:lnTo>
                  <a:lnTo>
                    <a:pt x="1558" y="1341"/>
                  </a:lnTo>
                  <a:lnTo>
                    <a:pt x="1545" y="1355"/>
                  </a:lnTo>
                  <a:lnTo>
                    <a:pt x="1533" y="1366"/>
                  </a:lnTo>
                  <a:lnTo>
                    <a:pt x="1520" y="1378"/>
                  </a:lnTo>
                  <a:lnTo>
                    <a:pt x="1508" y="1387"/>
                  </a:lnTo>
                  <a:lnTo>
                    <a:pt x="1499" y="1399"/>
                  </a:lnTo>
                  <a:lnTo>
                    <a:pt x="1489" y="1407"/>
                  </a:lnTo>
                  <a:lnTo>
                    <a:pt x="1480" y="1416"/>
                  </a:lnTo>
                  <a:lnTo>
                    <a:pt x="1470" y="1424"/>
                  </a:lnTo>
                  <a:lnTo>
                    <a:pt x="1462" y="1432"/>
                  </a:lnTo>
                  <a:lnTo>
                    <a:pt x="1457" y="1437"/>
                  </a:lnTo>
                  <a:lnTo>
                    <a:pt x="1449" y="1443"/>
                  </a:lnTo>
                  <a:lnTo>
                    <a:pt x="1445" y="1449"/>
                  </a:lnTo>
                  <a:lnTo>
                    <a:pt x="1439" y="1453"/>
                  </a:lnTo>
                  <a:lnTo>
                    <a:pt x="1435" y="1457"/>
                  </a:lnTo>
                  <a:lnTo>
                    <a:pt x="1432" y="1460"/>
                  </a:lnTo>
                  <a:lnTo>
                    <a:pt x="1430" y="1462"/>
                  </a:lnTo>
                  <a:lnTo>
                    <a:pt x="1428" y="1464"/>
                  </a:lnTo>
                  <a:lnTo>
                    <a:pt x="1426" y="1464"/>
                  </a:lnTo>
                  <a:lnTo>
                    <a:pt x="1426" y="1466"/>
                  </a:lnTo>
                  <a:lnTo>
                    <a:pt x="1401" y="1489"/>
                  </a:lnTo>
                  <a:lnTo>
                    <a:pt x="1378" y="1510"/>
                  </a:lnTo>
                  <a:lnTo>
                    <a:pt x="1355" y="1531"/>
                  </a:lnTo>
                  <a:lnTo>
                    <a:pt x="1334" y="1551"/>
                  </a:lnTo>
                  <a:lnTo>
                    <a:pt x="1313" y="1568"/>
                  </a:lnTo>
                  <a:lnTo>
                    <a:pt x="1291" y="1583"/>
                  </a:lnTo>
                  <a:lnTo>
                    <a:pt x="1272" y="1599"/>
                  </a:lnTo>
                  <a:lnTo>
                    <a:pt x="1253" y="1610"/>
                  </a:lnTo>
                  <a:lnTo>
                    <a:pt x="1234" y="1622"/>
                  </a:lnTo>
                  <a:lnTo>
                    <a:pt x="1217" y="1631"/>
                  </a:lnTo>
                  <a:lnTo>
                    <a:pt x="1199" y="1639"/>
                  </a:lnTo>
                  <a:lnTo>
                    <a:pt x="1182" y="1647"/>
                  </a:lnTo>
                  <a:lnTo>
                    <a:pt x="1167" y="1650"/>
                  </a:lnTo>
                  <a:lnTo>
                    <a:pt x="1153" y="1654"/>
                  </a:lnTo>
                  <a:lnTo>
                    <a:pt x="1140" y="1656"/>
                  </a:lnTo>
                  <a:lnTo>
                    <a:pt x="1126" y="1658"/>
                  </a:lnTo>
                  <a:lnTo>
                    <a:pt x="1111" y="1656"/>
                  </a:lnTo>
                  <a:lnTo>
                    <a:pt x="1098" y="1656"/>
                  </a:lnTo>
                  <a:lnTo>
                    <a:pt x="1088" y="1652"/>
                  </a:lnTo>
                  <a:lnTo>
                    <a:pt x="1082" y="1650"/>
                  </a:lnTo>
                  <a:lnTo>
                    <a:pt x="1078" y="1648"/>
                  </a:lnTo>
                  <a:lnTo>
                    <a:pt x="1075" y="1647"/>
                  </a:lnTo>
                  <a:lnTo>
                    <a:pt x="1071" y="1645"/>
                  </a:lnTo>
                  <a:lnTo>
                    <a:pt x="1067" y="1643"/>
                  </a:lnTo>
                  <a:lnTo>
                    <a:pt x="1065" y="1639"/>
                  </a:lnTo>
                  <a:lnTo>
                    <a:pt x="1063" y="1637"/>
                  </a:lnTo>
                  <a:lnTo>
                    <a:pt x="1061" y="1633"/>
                  </a:lnTo>
                  <a:lnTo>
                    <a:pt x="1061" y="1629"/>
                  </a:lnTo>
                  <a:lnTo>
                    <a:pt x="1061" y="1627"/>
                  </a:lnTo>
                  <a:lnTo>
                    <a:pt x="1061" y="1624"/>
                  </a:lnTo>
                  <a:lnTo>
                    <a:pt x="1061" y="1618"/>
                  </a:lnTo>
                  <a:lnTo>
                    <a:pt x="1063" y="1614"/>
                  </a:lnTo>
                  <a:lnTo>
                    <a:pt x="1065" y="1608"/>
                  </a:lnTo>
                  <a:lnTo>
                    <a:pt x="1067" y="1602"/>
                  </a:lnTo>
                  <a:lnTo>
                    <a:pt x="1071" y="1595"/>
                  </a:lnTo>
                  <a:lnTo>
                    <a:pt x="1075" y="1587"/>
                  </a:lnTo>
                  <a:lnTo>
                    <a:pt x="1078" y="1579"/>
                  </a:lnTo>
                  <a:lnTo>
                    <a:pt x="1084" y="1572"/>
                  </a:lnTo>
                  <a:lnTo>
                    <a:pt x="1090" y="1562"/>
                  </a:lnTo>
                  <a:lnTo>
                    <a:pt x="1096" y="1553"/>
                  </a:lnTo>
                  <a:lnTo>
                    <a:pt x="1101" y="1543"/>
                  </a:lnTo>
                  <a:lnTo>
                    <a:pt x="1109" y="1531"/>
                  </a:lnTo>
                  <a:lnTo>
                    <a:pt x="1117" y="1520"/>
                  </a:lnTo>
                  <a:lnTo>
                    <a:pt x="1124" y="1508"/>
                  </a:lnTo>
                  <a:lnTo>
                    <a:pt x="1132" y="1497"/>
                  </a:lnTo>
                  <a:lnTo>
                    <a:pt x="1178" y="1432"/>
                  </a:lnTo>
                  <a:lnTo>
                    <a:pt x="1222" y="1368"/>
                  </a:lnTo>
                  <a:lnTo>
                    <a:pt x="1265" y="1307"/>
                  </a:lnTo>
                  <a:lnTo>
                    <a:pt x="1309" y="1245"/>
                  </a:lnTo>
                  <a:lnTo>
                    <a:pt x="1349" y="1184"/>
                  </a:lnTo>
                  <a:lnTo>
                    <a:pt x="1391" y="1124"/>
                  </a:lnTo>
                  <a:lnTo>
                    <a:pt x="1430" y="1065"/>
                  </a:lnTo>
                  <a:lnTo>
                    <a:pt x="1470" y="1005"/>
                  </a:lnTo>
                  <a:lnTo>
                    <a:pt x="1506" y="948"/>
                  </a:lnTo>
                  <a:lnTo>
                    <a:pt x="1545" y="890"/>
                  </a:lnTo>
                  <a:lnTo>
                    <a:pt x="1579" y="833"/>
                  </a:lnTo>
                  <a:lnTo>
                    <a:pt x="1616" y="777"/>
                  </a:lnTo>
                  <a:lnTo>
                    <a:pt x="1649" y="721"/>
                  </a:lnTo>
                  <a:lnTo>
                    <a:pt x="1681" y="666"/>
                  </a:lnTo>
                  <a:lnTo>
                    <a:pt x="1714" y="612"/>
                  </a:lnTo>
                  <a:lnTo>
                    <a:pt x="1745" y="558"/>
                  </a:lnTo>
                  <a:lnTo>
                    <a:pt x="1750" y="545"/>
                  </a:lnTo>
                  <a:lnTo>
                    <a:pt x="1758" y="531"/>
                  </a:lnTo>
                  <a:lnTo>
                    <a:pt x="1764" y="518"/>
                  </a:lnTo>
                  <a:lnTo>
                    <a:pt x="1769" y="506"/>
                  </a:lnTo>
                  <a:lnTo>
                    <a:pt x="1775" y="495"/>
                  </a:lnTo>
                  <a:lnTo>
                    <a:pt x="1781" y="485"/>
                  </a:lnTo>
                  <a:lnTo>
                    <a:pt x="1785" y="474"/>
                  </a:lnTo>
                  <a:lnTo>
                    <a:pt x="1789" y="466"/>
                  </a:lnTo>
                  <a:lnTo>
                    <a:pt x="1793" y="456"/>
                  </a:lnTo>
                  <a:lnTo>
                    <a:pt x="1796" y="449"/>
                  </a:lnTo>
                  <a:lnTo>
                    <a:pt x="1798" y="441"/>
                  </a:lnTo>
                  <a:lnTo>
                    <a:pt x="1800" y="435"/>
                  </a:lnTo>
                  <a:lnTo>
                    <a:pt x="1802" y="428"/>
                  </a:lnTo>
                  <a:lnTo>
                    <a:pt x="1802" y="424"/>
                  </a:lnTo>
                  <a:lnTo>
                    <a:pt x="1804" y="418"/>
                  </a:lnTo>
                  <a:lnTo>
                    <a:pt x="1804" y="414"/>
                  </a:lnTo>
                  <a:lnTo>
                    <a:pt x="1804" y="406"/>
                  </a:lnTo>
                  <a:lnTo>
                    <a:pt x="1802" y="399"/>
                  </a:lnTo>
                  <a:lnTo>
                    <a:pt x="1800" y="393"/>
                  </a:lnTo>
                  <a:lnTo>
                    <a:pt x="1798" y="385"/>
                  </a:lnTo>
                  <a:lnTo>
                    <a:pt x="1796" y="380"/>
                  </a:lnTo>
                  <a:lnTo>
                    <a:pt x="1793" y="374"/>
                  </a:lnTo>
                  <a:lnTo>
                    <a:pt x="1789" y="368"/>
                  </a:lnTo>
                  <a:lnTo>
                    <a:pt x="1785" y="364"/>
                  </a:lnTo>
                  <a:lnTo>
                    <a:pt x="1779" y="360"/>
                  </a:lnTo>
                  <a:lnTo>
                    <a:pt x="1773" y="357"/>
                  </a:lnTo>
                  <a:lnTo>
                    <a:pt x="1768" y="353"/>
                  </a:lnTo>
                  <a:lnTo>
                    <a:pt x="1760" y="351"/>
                  </a:lnTo>
                  <a:lnTo>
                    <a:pt x="1752" y="349"/>
                  </a:lnTo>
                  <a:lnTo>
                    <a:pt x="1745" y="347"/>
                  </a:lnTo>
                  <a:lnTo>
                    <a:pt x="1735" y="347"/>
                  </a:lnTo>
                  <a:lnTo>
                    <a:pt x="1725" y="347"/>
                  </a:lnTo>
                  <a:lnTo>
                    <a:pt x="1718" y="347"/>
                  </a:lnTo>
                  <a:lnTo>
                    <a:pt x="1710" y="347"/>
                  </a:lnTo>
                  <a:lnTo>
                    <a:pt x="1700" y="347"/>
                  </a:lnTo>
                  <a:lnTo>
                    <a:pt x="1691" y="349"/>
                  </a:lnTo>
                  <a:lnTo>
                    <a:pt x="1679" y="351"/>
                  </a:lnTo>
                  <a:lnTo>
                    <a:pt x="1668" y="351"/>
                  </a:lnTo>
                  <a:lnTo>
                    <a:pt x="1654" y="353"/>
                  </a:lnTo>
                  <a:lnTo>
                    <a:pt x="1641" y="355"/>
                  </a:lnTo>
                  <a:lnTo>
                    <a:pt x="1626" y="357"/>
                  </a:lnTo>
                  <a:lnTo>
                    <a:pt x="1610" y="359"/>
                  </a:lnTo>
                  <a:lnTo>
                    <a:pt x="1595" y="362"/>
                  </a:lnTo>
                  <a:lnTo>
                    <a:pt x="1576" y="364"/>
                  </a:lnTo>
                  <a:lnTo>
                    <a:pt x="1558" y="368"/>
                  </a:lnTo>
                  <a:lnTo>
                    <a:pt x="1539" y="370"/>
                  </a:lnTo>
                  <a:lnTo>
                    <a:pt x="1518" y="374"/>
                  </a:lnTo>
                  <a:lnTo>
                    <a:pt x="1499" y="378"/>
                  </a:lnTo>
                  <a:lnTo>
                    <a:pt x="1478" y="382"/>
                  </a:lnTo>
                  <a:lnTo>
                    <a:pt x="1455" y="387"/>
                  </a:lnTo>
                  <a:lnTo>
                    <a:pt x="1434" y="391"/>
                  </a:lnTo>
                  <a:lnTo>
                    <a:pt x="1411" y="395"/>
                  </a:lnTo>
                  <a:lnTo>
                    <a:pt x="1387" y="401"/>
                  </a:lnTo>
                  <a:lnTo>
                    <a:pt x="1363" y="406"/>
                  </a:lnTo>
                  <a:lnTo>
                    <a:pt x="1339" y="412"/>
                  </a:lnTo>
                  <a:lnTo>
                    <a:pt x="1315" y="418"/>
                  </a:lnTo>
                  <a:lnTo>
                    <a:pt x="1288" y="424"/>
                  </a:lnTo>
                  <a:lnTo>
                    <a:pt x="1263" y="430"/>
                  </a:lnTo>
                  <a:lnTo>
                    <a:pt x="1236" y="435"/>
                  </a:lnTo>
                  <a:lnTo>
                    <a:pt x="1209" y="443"/>
                  </a:lnTo>
                  <a:lnTo>
                    <a:pt x="1180" y="449"/>
                  </a:lnTo>
                  <a:lnTo>
                    <a:pt x="1151" y="456"/>
                  </a:lnTo>
                  <a:lnTo>
                    <a:pt x="1123" y="462"/>
                  </a:lnTo>
                  <a:lnTo>
                    <a:pt x="1094" y="470"/>
                  </a:lnTo>
                  <a:lnTo>
                    <a:pt x="1063" y="478"/>
                  </a:lnTo>
                  <a:lnTo>
                    <a:pt x="1032" y="485"/>
                  </a:lnTo>
                  <a:lnTo>
                    <a:pt x="1002" y="493"/>
                  </a:lnTo>
                  <a:lnTo>
                    <a:pt x="969" y="502"/>
                  </a:lnTo>
                  <a:lnTo>
                    <a:pt x="938" y="510"/>
                  </a:lnTo>
                  <a:lnTo>
                    <a:pt x="904" y="520"/>
                  </a:lnTo>
                  <a:lnTo>
                    <a:pt x="871" y="527"/>
                  </a:lnTo>
                  <a:lnTo>
                    <a:pt x="837" y="537"/>
                  </a:lnTo>
                  <a:lnTo>
                    <a:pt x="802" y="547"/>
                  </a:lnTo>
                  <a:lnTo>
                    <a:pt x="767" y="556"/>
                  </a:lnTo>
                  <a:lnTo>
                    <a:pt x="731" y="566"/>
                  </a:lnTo>
                  <a:lnTo>
                    <a:pt x="696" y="577"/>
                  </a:lnTo>
                  <a:lnTo>
                    <a:pt x="658" y="587"/>
                  </a:lnTo>
                  <a:lnTo>
                    <a:pt x="622" y="598"/>
                  </a:lnTo>
                  <a:lnTo>
                    <a:pt x="583" y="608"/>
                  </a:lnTo>
                  <a:lnTo>
                    <a:pt x="545" y="620"/>
                  </a:lnTo>
                  <a:lnTo>
                    <a:pt x="527" y="625"/>
                  </a:lnTo>
                  <a:lnTo>
                    <a:pt x="510" y="631"/>
                  </a:lnTo>
                  <a:lnTo>
                    <a:pt x="495" y="635"/>
                  </a:lnTo>
                  <a:lnTo>
                    <a:pt x="479" y="641"/>
                  </a:lnTo>
                  <a:lnTo>
                    <a:pt x="466" y="645"/>
                  </a:lnTo>
                  <a:lnTo>
                    <a:pt x="453" y="648"/>
                  </a:lnTo>
                  <a:lnTo>
                    <a:pt x="441" y="650"/>
                  </a:lnTo>
                  <a:lnTo>
                    <a:pt x="428" y="654"/>
                  </a:lnTo>
                  <a:lnTo>
                    <a:pt x="418" y="656"/>
                  </a:lnTo>
                  <a:lnTo>
                    <a:pt x="408" y="658"/>
                  </a:lnTo>
                  <a:lnTo>
                    <a:pt x="399" y="660"/>
                  </a:lnTo>
                  <a:lnTo>
                    <a:pt x="389" y="662"/>
                  </a:lnTo>
                  <a:lnTo>
                    <a:pt x="384" y="662"/>
                  </a:lnTo>
                  <a:lnTo>
                    <a:pt x="376" y="662"/>
                  </a:lnTo>
                  <a:lnTo>
                    <a:pt x="370" y="664"/>
                  </a:lnTo>
                  <a:lnTo>
                    <a:pt x="366" y="664"/>
                  </a:lnTo>
                  <a:lnTo>
                    <a:pt x="357" y="664"/>
                  </a:lnTo>
                  <a:lnTo>
                    <a:pt x="349" y="662"/>
                  </a:lnTo>
                  <a:lnTo>
                    <a:pt x="339" y="660"/>
                  </a:lnTo>
                  <a:lnTo>
                    <a:pt x="328" y="658"/>
                  </a:lnTo>
                  <a:lnTo>
                    <a:pt x="316" y="656"/>
                  </a:lnTo>
                  <a:lnTo>
                    <a:pt x="305" y="652"/>
                  </a:lnTo>
                  <a:lnTo>
                    <a:pt x="293" y="648"/>
                  </a:lnTo>
                  <a:lnTo>
                    <a:pt x="280" y="645"/>
                  </a:lnTo>
                  <a:lnTo>
                    <a:pt x="266" y="639"/>
                  </a:lnTo>
                  <a:lnTo>
                    <a:pt x="251" y="633"/>
                  </a:lnTo>
                  <a:lnTo>
                    <a:pt x="236" y="627"/>
                  </a:lnTo>
                  <a:lnTo>
                    <a:pt x="220" y="620"/>
                  </a:lnTo>
                  <a:lnTo>
                    <a:pt x="203" y="612"/>
                  </a:lnTo>
                  <a:lnTo>
                    <a:pt x="186" y="602"/>
                  </a:lnTo>
                  <a:lnTo>
                    <a:pt x="169" y="593"/>
                  </a:lnTo>
                  <a:lnTo>
                    <a:pt x="149" y="583"/>
                  </a:lnTo>
                  <a:lnTo>
                    <a:pt x="132" y="572"/>
                  </a:lnTo>
                  <a:lnTo>
                    <a:pt x="115" y="560"/>
                  </a:lnTo>
                  <a:lnTo>
                    <a:pt x="97" y="549"/>
                  </a:lnTo>
                  <a:lnTo>
                    <a:pt x="84" y="539"/>
                  </a:lnTo>
                  <a:lnTo>
                    <a:pt x="71" y="527"/>
                  </a:lnTo>
                  <a:lnTo>
                    <a:pt x="57" y="518"/>
                  </a:lnTo>
                  <a:lnTo>
                    <a:pt x="48" y="508"/>
                  </a:lnTo>
                  <a:lnTo>
                    <a:pt x="36" y="499"/>
                  </a:lnTo>
                  <a:lnTo>
                    <a:pt x="28" y="489"/>
                  </a:lnTo>
                  <a:lnTo>
                    <a:pt x="21" y="481"/>
                  </a:lnTo>
                  <a:lnTo>
                    <a:pt x="15" y="472"/>
                  </a:lnTo>
                  <a:lnTo>
                    <a:pt x="9" y="464"/>
                  </a:lnTo>
                  <a:lnTo>
                    <a:pt x="5" y="456"/>
                  </a:lnTo>
                  <a:lnTo>
                    <a:pt x="1" y="449"/>
                  </a:lnTo>
                  <a:lnTo>
                    <a:pt x="1" y="441"/>
                  </a:lnTo>
                  <a:lnTo>
                    <a:pt x="0" y="433"/>
                  </a:lnTo>
                  <a:lnTo>
                    <a:pt x="1" y="426"/>
                  </a:lnTo>
                  <a:lnTo>
                    <a:pt x="1" y="418"/>
                  </a:lnTo>
                  <a:lnTo>
                    <a:pt x="5" y="412"/>
                  </a:lnTo>
                  <a:lnTo>
                    <a:pt x="7" y="405"/>
                  </a:lnTo>
                  <a:lnTo>
                    <a:pt x="13" y="401"/>
                  </a:lnTo>
                  <a:lnTo>
                    <a:pt x="17" y="395"/>
                  </a:lnTo>
                  <a:lnTo>
                    <a:pt x="25" y="391"/>
                  </a:lnTo>
                  <a:lnTo>
                    <a:pt x="32" y="385"/>
                  </a:lnTo>
                  <a:lnTo>
                    <a:pt x="40" y="383"/>
                  </a:lnTo>
                  <a:lnTo>
                    <a:pt x="49" y="380"/>
                  </a:lnTo>
                  <a:lnTo>
                    <a:pt x="59" y="378"/>
                  </a:lnTo>
                  <a:lnTo>
                    <a:pt x="71" y="376"/>
                  </a:lnTo>
                  <a:lnTo>
                    <a:pt x="82" y="374"/>
                  </a:lnTo>
                  <a:lnTo>
                    <a:pt x="96" y="372"/>
                  </a:lnTo>
                  <a:lnTo>
                    <a:pt x="111" y="372"/>
                  </a:lnTo>
                  <a:lnTo>
                    <a:pt x="126" y="372"/>
                  </a:lnTo>
                  <a:lnTo>
                    <a:pt x="192" y="366"/>
                  </a:lnTo>
                  <a:lnTo>
                    <a:pt x="257" y="360"/>
                  </a:lnTo>
                  <a:lnTo>
                    <a:pt x="320" y="355"/>
                  </a:lnTo>
                  <a:lnTo>
                    <a:pt x="384" y="349"/>
                  </a:lnTo>
                  <a:lnTo>
                    <a:pt x="445" y="343"/>
                  </a:lnTo>
                  <a:lnTo>
                    <a:pt x="506" y="335"/>
                  </a:lnTo>
                  <a:lnTo>
                    <a:pt x="566" y="328"/>
                  </a:lnTo>
                  <a:lnTo>
                    <a:pt x="623" y="320"/>
                  </a:lnTo>
                  <a:lnTo>
                    <a:pt x="681" y="312"/>
                  </a:lnTo>
                  <a:lnTo>
                    <a:pt x="737" y="303"/>
                  </a:lnTo>
                  <a:lnTo>
                    <a:pt x="792" y="293"/>
                  </a:lnTo>
                  <a:lnTo>
                    <a:pt x="846" y="284"/>
                  </a:lnTo>
                  <a:lnTo>
                    <a:pt x="898" y="274"/>
                  </a:lnTo>
                  <a:lnTo>
                    <a:pt x="950" y="264"/>
                  </a:lnTo>
                  <a:lnTo>
                    <a:pt x="1000" y="253"/>
                  </a:lnTo>
                  <a:lnTo>
                    <a:pt x="1050" y="241"/>
                  </a:lnTo>
                  <a:lnTo>
                    <a:pt x="1140" y="222"/>
                  </a:lnTo>
                  <a:lnTo>
                    <a:pt x="1232" y="201"/>
                  </a:lnTo>
                  <a:lnTo>
                    <a:pt x="1322" y="180"/>
                  </a:lnTo>
                  <a:lnTo>
                    <a:pt x="1414" y="157"/>
                  </a:lnTo>
                  <a:lnTo>
                    <a:pt x="1505" y="132"/>
                  </a:lnTo>
                  <a:lnTo>
                    <a:pt x="1597" y="105"/>
                  </a:lnTo>
                  <a:lnTo>
                    <a:pt x="1643" y="92"/>
                  </a:lnTo>
                  <a:lnTo>
                    <a:pt x="1687" y="78"/>
                  </a:lnTo>
                  <a:lnTo>
                    <a:pt x="1733" y="63"/>
                  </a:lnTo>
                  <a:lnTo>
                    <a:pt x="1779" y="48"/>
                  </a:lnTo>
                  <a:lnTo>
                    <a:pt x="1794" y="42"/>
                  </a:lnTo>
                  <a:lnTo>
                    <a:pt x="1808" y="36"/>
                  </a:lnTo>
                  <a:lnTo>
                    <a:pt x="1821" y="32"/>
                  </a:lnTo>
                  <a:lnTo>
                    <a:pt x="1833" y="26"/>
                  </a:lnTo>
                  <a:lnTo>
                    <a:pt x="1846" y="23"/>
                  </a:lnTo>
                  <a:lnTo>
                    <a:pt x="1856" y="19"/>
                  </a:lnTo>
                  <a:lnTo>
                    <a:pt x="1867" y="15"/>
                  </a:lnTo>
                  <a:lnTo>
                    <a:pt x="1877" y="11"/>
                  </a:lnTo>
                  <a:lnTo>
                    <a:pt x="1887" y="9"/>
                  </a:lnTo>
                  <a:lnTo>
                    <a:pt x="1896" y="5"/>
                  </a:lnTo>
                  <a:lnTo>
                    <a:pt x="1904" y="3"/>
                  </a:lnTo>
                  <a:lnTo>
                    <a:pt x="1912" y="1"/>
                  </a:lnTo>
                  <a:lnTo>
                    <a:pt x="1919" y="1"/>
                  </a:lnTo>
                  <a:lnTo>
                    <a:pt x="1925" y="0"/>
                  </a:lnTo>
                  <a:lnTo>
                    <a:pt x="1931" y="0"/>
                  </a:lnTo>
                  <a:lnTo>
                    <a:pt x="1936" y="0"/>
                  </a:lnTo>
                  <a:lnTo>
                    <a:pt x="1936" y="0"/>
                  </a:lnTo>
                  <a:lnTo>
                    <a:pt x="193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583556" y="4401437"/>
              <a:ext cx="452393" cy="3975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7" y="4"/>
                </a:cxn>
                <a:cxn ang="0">
                  <a:pos x="98" y="10"/>
                </a:cxn>
                <a:cxn ang="0">
                  <a:pos x="134" y="17"/>
                </a:cxn>
                <a:cxn ang="0">
                  <a:pos x="178" y="29"/>
                </a:cxn>
                <a:cxn ang="0">
                  <a:pos x="274" y="63"/>
                </a:cxn>
                <a:cxn ang="0">
                  <a:pos x="466" y="144"/>
                </a:cxn>
                <a:cxn ang="0">
                  <a:pos x="652" y="234"/>
                </a:cxn>
                <a:cxn ang="0">
                  <a:pos x="789" y="317"/>
                </a:cxn>
                <a:cxn ang="0">
                  <a:pos x="890" y="388"/>
                </a:cxn>
                <a:cxn ang="0">
                  <a:pos x="977" y="457"/>
                </a:cxn>
                <a:cxn ang="0">
                  <a:pos x="1050" y="526"/>
                </a:cxn>
                <a:cxn ang="0">
                  <a:pos x="1109" y="591"/>
                </a:cxn>
                <a:cxn ang="0">
                  <a:pos x="1148" y="651"/>
                </a:cxn>
                <a:cxn ang="0">
                  <a:pos x="1173" y="706"/>
                </a:cxn>
                <a:cxn ang="0">
                  <a:pos x="1192" y="764"/>
                </a:cxn>
                <a:cxn ang="0">
                  <a:pos x="1205" y="823"/>
                </a:cxn>
                <a:cxn ang="0">
                  <a:pos x="1215" y="885"/>
                </a:cxn>
                <a:cxn ang="0">
                  <a:pos x="1217" y="950"/>
                </a:cxn>
                <a:cxn ang="0">
                  <a:pos x="1211" y="1006"/>
                </a:cxn>
                <a:cxn ang="0">
                  <a:pos x="1196" y="1065"/>
                </a:cxn>
                <a:cxn ang="0">
                  <a:pos x="1176" y="1113"/>
                </a:cxn>
                <a:cxn ang="0">
                  <a:pos x="1161" y="1134"/>
                </a:cxn>
                <a:cxn ang="0">
                  <a:pos x="1146" y="1150"/>
                </a:cxn>
                <a:cxn ang="0">
                  <a:pos x="1127" y="1159"/>
                </a:cxn>
                <a:cxn ang="0">
                  <a:pos x="1100" y="1167"/>
                </a:cxn>
                <a:cxn ang="0">
                  <a:pos x="1059" y="1163"/>
                </a:cxn>
                <a:cxn ang="0">
                  <a:pos x="1036" y="1157"/>
                </a:cxn>
                <a:cxn ang="0">
                  <a:pos x="1009" y="1144"/>
                </a:cxn>
                <a:cxn ang="0">
                  <a:pos x="979" y="1129"/>
                </a:cxn>
                <a:cxn ang="0">
                  <a:pos x="948" y="1106"/>
                </a:cxn>
                <a:cxn ang="0">
                  <a:pos x="887" y="1060"/>
                </a:cxn>
                <a:cxn ang="0">
                  <a:pos x="821" y="1002"/>
                </a:cxn>
                <a:cxn ang="0">
                  <a:pos x="752" y="929"/>
                </a:cxn>
                <a:cxn ang="0">
                  <a:pos x="677" y="843"/>
                </a:cxn>
                <a:cxn ang="0">
                  <a:pos x="597" y="739"/>
                </a:cxn>
                <a:cxn ang="0">
                  <a:pos x="533" y="655"/>
                </a:cxn>
                <a:cxn ang="0">
                  <a:pos x="482" y="587"/>
                </a:cxn>
                <a:cxn ang="0">
                  <a:pos x="432" y="526"/>
                </a:cxn>
                <a:cxn ang="0">
                  <a:pos x="384" y="466"/>
                </a:cxn>
                <a:cxn ang="0">
                  <a:pos x="338" y="413"/>
                </a:cxn>
                <a:cxn ang="0">
                  <a:pos x="255" y="319"/>
                </a:cxn>
                <a:cxn ang="0">
                  <a:pos x="182" y="242"/>
                </a:cxn>
                <a:cxn ang="0">
                  <a:pos x="121" y="180"/>
                </a:cxn>
                <a:cxn ang="0">
                  <a:pos x="80" y="146"/>
                </a:cxn>
                <a:cxn ang="0">
                  <a:pos x="48" y="115"/>
                </a:cxn>
                <a:cxn ang="0">
                  <a:pos x="25" y="88"/>
                </a:cxn>
                <a:cxn ang="0">
                  <a:pos x="7" y="63"/>
                </a:cxn>
                <a:cxn ang="0">
                  <a:pos x="2" y="42"/>
                </a:cxn>
                <a:cxn ang="0">
                  <a:pos x="2" y="21"/>
                </a:cxn>
                <a:cxn ang="0">
                  <a:pos x="13" y="6"/>
                </a:cxn>
                <a:cxn ang="0">
                  <a:pos x="30" y="0"/>
                </a:cxn>
              </a:cxnLst>
              <a:rect l="0" t="0" r="r" b="b"/>
              <a:pathLst>
                <a:path w="1217" h="1167">
                  <a:moveTo>
                    <a:pt x="30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7" y="4"/>
                  </a:lnTo>
                  <a:lnTo>
                    <a:pt x="77" y="4"/>
                  </a:lnTo>
                  <a:lnTo>
                    <a:pt x="86" y="6"/>
                  </a:lnTo>
                  <a:lnTo>
                    <a:pt x="98" y="10"/>
                  </a:lnTo>
                  <a:lnTo>
                    <a:pt x="109" y="11"/>
                  </a:lnTo>
                  <a:lnTo>
                    <a:pt x="121" y="13"/>
                  </a:lnTo>
                  <a:lnTo>
                    <a:pt x="134" y="17"/>
                  </a:lnTo>
                  <a:lnTo>
                    <a:pt x="148" y="21"/>
                  </a:lnTo>
                  <a:lnTo>
                    <a:pt x="163" y="25"/>
                  </a:lnTo>
                  <a:lnTo>
                    <a:pt x="178" y="29"/>
                  </a:lnTo>
                  <a:lnTo>
                    <a:pt x="194" y="33"/>
                  </a:lnTo>
                  <a:lnTo>
                    <a:pt x="211" y="36"/>
                  </a:lnTo>
                  <a:lnTo>
                    <a:pt x="274" y="63"/>
                  </a:lnTo>
                  <a:lnTo>
                    <a:pt x="340" y="90"/>
                  </a:lnTo>
                  <a:lnTo>
                    <a:pt x="403" y="117"/>
                  </a:lnTo>
                  <a:lnTo>
                    <a:pt x="466" y="144"/>
                  </a:lnTo>
                  <a:lnTo>
                    <a:pt x="530" y="173"/>
                  </a:lnTo>
                  <a:lnTo>
                    <a:pt x="591" y="203"/>
                  </a:lnTo>
                  <a:lnTo>
                    <a:pt x="652" y="234"/>
                  </a:lnTo>
                  <a:lnTo>
                    <a:pt x="714" y="267"/>
                  </a:lnTo>
                  <a:lnTo>
                    <a:pt x="752" y="292"/>
                  </a:lnTo>
                  <a:lnTo>
                    <a:pt x="789" y="317"/>
                  </a:lnTo>
                  <a:lnTo>
                    <a:pt x="823" y="340"/>
                  </a:lnTo>
                  <a:lnTo>
                    <a:pt x="858" y="365"/>
                  </a:lnTo>
                  <a:lnTo>
                    <a:pt x="890" y="388"/>
                  </a:lnTo>
                  <a:lnTo>
                    <a:pt x="921" y="411"/>
                  </a:lnTo>
                  <a:lnTo>
                    <a:pt x="950" y="434"/>
                  </a:lnTo>
                  <a:lnTo>
                    <a:pt x="977" y="457"/>
                  </a:lnTo>
                  <a:lnTo>
                    <a:pt x="1004" y="480"/>
                  </a:lnTo>
                  <a:lnTo>
                    <a:pt x="1029" y="503"/>
                  </a:lnTo>
                  <a:lnTo>
                    <a:pt x="1050" y="526"/>
                  </a:lnTo>
                  <a:lnTo>
                    <a:pt x="1071" y="547"/>
                  </a:lnTo>
                  <a:lnTo>
                    <a:pt x="1090" y="568"/>
                  </a:lnTo>
                  <a:lnTo>
                    <a:pt x="1109" y="591"/>
                  </a:lnTo>
                  <a:lnTo>
                    <a:pt x="1125" y="612"/>
                  </a:lnTo>
                  <a:lnTo>
                    <a:pt x="1138" y="633"/>
                  </a:lnTo>
                  <a:lnTo>
                    <a:pt x="1148" y="651"/>
                  </a:lnTo>
                  <a:lnTo>
                    <a:pt x="1157" y="670"/>
                  </a:lnTo>
                  <a:lnTo>
                    <a:pt x="1165" y="687"/>
                  </a:lnTo>
                  <a:lnTo>
                    <a:pt x="1173" y="706"/>
                  </a:lnTo>
                  <a:lnTo>
                    <a:pt x="1180" y="726"/>
                  </a:lnTo>
                  <a:lnTo>
                    <a:pt x="1186" y="743"/>
                  </a:lnTo>
                  <a:lnTo>
                    <a:pt x="1192" y="764"/>
                  </a:lnTo>
                  <a:lnTo>
                    <a:pt x="1198" y="783"/>
                  </a:lnTo>
                  <a:lnTo>
                    <a:pt x="1201" y="802"/>
                  </a:lnTo>
                  <a:lnTo>
                    <a:pt x="1205" y="823"/>
                  </a:lnTo>
                  <a:lnTo>
                    <a:pt x="1209" y="843"/>
                  </a:lnTo>
                  <a:lnTo>
                    <a:pt x="1213" y="864"/>
                  </a:lnTo>
                  <a:lnTo>
                    <a:pt x="1215" y="885"/>
                  </a:lnTo>
                  <a:lnTo>
                    <a:pt x="1215" y="906"/>
                  </a:lnTo>
                  <a:lnTo>
                    <a:pt x="1217" y="929"/>
                  </a:lnTo>
                  <a:lnTo>
                    <a:pt x="1217" y="950"/>
                  </a:lnTo>
                  <a:lnTo>
                    <a:pt x="1217" y="969"/>
                  </a:lnTo>
                  <a:lnTo>
                    <a:pt x="1215" y="989"/>
                  </a:lnTo>
                  <a:lnTo>
                    <a:pt x="1211" y="1006"/>
                  </a:lnTo>
                  <a:lnTo>
                    <a:pt x="1207" y="1025"/>
                  </a:lnTo>
                  <a:lnTo>
                    <a:pt x="1203" y="1044"/>
                  </a:lnTo>
                  <a:lnTo>
                    <a:pt x="1196" y="1065"/>
                  </a:lnTo>
                  <a:lnTo>
                    <a:pt x="1190" y="1085"/>
                  </a:lnTo>
                  <a:lnTo>
                    <a:pt x="1180" y="1106"/>
                  </a:lnTo>
                  <a:lnTo>
                    <a:pt x="1176" y="1113"/>
                  </a:lnTo>
                  <a:lnTo>
                    <a:pt x="1171" y="1121"/>
                  </a:lnTo>
                  <a:lnTo>
                    <a:pt x="1167" y="1127"/>
                  </a:lnTo>
                  <a:lnTo>
                    <a:pt x="1161" y="1134"/>
                  </a:lnTo>
                  <a:lnTo>
                    <a:pt x="1157" y="1140"/>
                  </a:lnTo>
                  <a:lnTo>
                    <a:pt x="1152" y="1144"/>
                  </a:lnTo>
                  <a:lnTo>
                    <a:pt x="1146" y="1150"/>
                  </a:lnTo>
                  <a:lnTo>
                    <a:pt x="1140" y="1154"/>
                  </a:lnTo>
                  <a:lnTo>
                    <a:pt x="1134" y="1157"/>
                  </a:lnTo>
                  <a:lnTo>
                    <a:pt x="1127" y="1159"/>
                  </a:lnTo>
                  <a:lnTo>
                    <a:pt x="1121" y="1161"/>
                  </a:lnTo>
                  <a:lnTo>
                    <a:pt x="1115" y="1163"/>
                  </a:lnTo>
                  <a:lnTo>
                    <a:pt x="1100" y="1167"/>
                  </a:lnTo>
                  <a:lnTo>
                    <a:pt x="1084" y="1167"/>
                  </a:lnTo>
                  <a:lnTo>
                    <a:pt x="1073" y="1167"/>
                  </a:lnTo>
                  <a:lnTo>
                    <a:pt x="1059" y="1163"/>
                  </a:lnTo>
                  <a:lnTo>
                    <a:pt x="1052" y="1161"/>
                  </a:lnTo>
                  <a:lnTo>
                    <a:pt x="1044" y="1159"/>
                  </a:lnTo>
                  <a:lnTo>
                    <a:pt x="1036" y="1157"/>
                  </a:lnTo>
                  <a:lnTo>
                    <a:pt x="1027" y="1154"/>
                  </a:lnTo>
                  <a:lnTo>
                    <a:pt x="1019" y="1150"/>
                  </a:lnTo>
                  <a:lnTo>
                    <a:pt x="1009" y="1144"/>
                  </a:lnTo>
                  <a:lnTo>
                    <a:pt x="1000" y="1140"/>
                  </a:lnTo>
                  <a:lnTo>
                    <a:pt x="990" y="1134"/>
                  </a:lnTo>
                  <a:lnTo>
                    <a:pt x="979" y="1129"/>
                  </a:lnTo>
                  <a:lnTo>
                    <a:pt x="969" y="1121"/>
                  </a:lnTo>
                  <a:lnTo>
                    <a:pt x="958" y="1113"/>
                  </a:lnTo>
                  <a:lnTo>
                    <a:pt x="948" y="1106"/>
                  </a:lnTo>
                  <a:lnTo>
                    <a:pt x="927" y="1092"/>
                  </a:lnTo>
                  <a:lnTo>
                    <a:pt x="908" y="1077"/>
                  </a:lnTo>
                  <a:lnTo>
                    <a:pt x="887" y="1060"/>
                  </a:lnTo>
                  <a:lnTo>
                    <a:pt x="866" y="1042"/>
                  </a:lnTo>
                  <a:lnTo>
                    <a:pt x="844" y="1023"/>
                  </a:lnTo>
                  <a:lnTo>
                    <a:pt x="821" y="1002"/>
                  </a:lnTo>
                  <a:lnTo>
                    <a:pt x="798" y="979"/>
                  </a:lnTo>
                  <a:lnTo>
                    <a:pt x="775" y="956"/>
                  </a:lnTo>
                  <a:lnTo>
                    <a:pt x="752" y="929"/>
                  </a:lnTo>
                  <a:lnTo>
                    <a:pt x="727" y="902"/>
                  </a:lnTo>
                  <a:lnTo>
                    <a:pt x="702" y="873"/>
                  </a:lnTo>
                  <a:lnTo>
                    <a:pt x="677" y="843"/>
                  </a:lnTo>
                  <a:lnTo>
                    <a:pt x="651" y="810"/>
                  </a:lnTo>
                  <a:lnTo>
                    <a:pt x="624" y="775"/>
                  </a:lnTo>
                  <a:lnTo>
                    <a:pt x="597" y="739"/>
                  </a:lnTo>
                  <a:lnTo>
                    <a:pt x="570" y="702"/>
                  </a:lnTo>
                  <a:lnTo>
                    <a:pt x="551" y="678"/>
                  </a:lnTo>
                  <a:lnTo>
                    <a:pt x="533" y="655"/>
                  </a:lnTo>
                  <a:lnTo>
                    <a:pt x="516" y="631"/>
                  </a:lnTo>
                  <a:lnTo>
                    <a:pt x="499" y="610"/>
                  </a:lnTo>
                  <a:lnTo>
                    <a:pt x="482" y="587"/>
                  </a:lnTo>
                  <a:lnTo>
                    <a:pt x="464" y="566"/>
                  </a:lnTo>
                  <a:lnTo>
                    <a:pt x="447" y="545"/>
                  </a:lnTo>
                  <a:lnTo>
                    <a:pt x="432" y="526"/>
                  </a:lnTo>
                  <a:lnTo>
                    <a:pt x="414" y="505"/>
                  </a:lnTo>
                  <a:lnTo>
                    <a:pt x="399" y="486"/>
                  </a:lnTo>
                  <a:lnTo>
                    <a:pt x="384" y="466"/>
                  </a:lnTo>
                  <a:lnTo>
                    <a:pt x="368" y="449"/>
                  </a:lnTo>
                  <a:lnTo>
                    <a:pt x="353" y="430"/>
                  </a:lnTo>
                  <a:lnTo>
                    <a:pt x="338" y="413"/>
                  </a:lnTo>
                  <a:lnTo>
                    <a:pt x="309" y="380"/>
                  </a:lnTo>
                  <a:lnTo>
                    <a:pt x="282" y="349"/>
                  </a:lnTo>
                  <a:lnTo>
                    <a:pt x="255" y="319"/>
                  </a:lnTo>
                  <a:lnTo>
                    <a:pt x="230" y="292"/>
                  </a:lnTo>
                  <a:lnTo>
                    <a:pt x="205" y="265"/>
                  </a:lnTo>
                  <a:lnTo>
                    <a:pt x="182" y="242"/>
                  </a:lnTo>
                  <a:lnTo>
                    <a:pt x="161" y="219"/>
                  </a:lnTo>
                  <a:lnTo>
                    <a:pt x="140" y="198"/>
                  </a:lnTo>
                  <a:lnTo>
                    <a:pt x="121" y="180"/>
                  </a:lnTo>
                  <a:lnTo>
                    <a:pt x="105" y="169"/>
                  </a:lnTo>
                  <a:lnTo>
                    <a:pt x="94" y="157"/>
                  </a:lnTo>
                  <a:lnTo>
                    <a:pt x="80" y="146"/>
                  </a:lnTo>
                  <a:lnTo>
                    <a:pt x="69" y="136"/>
                  </a:lnTo>
                  <a:lnTo>
                    <a:pt x="57" y="125"/>
                  </a:lnTo>
                  <a:lnTo>
                    <a:pt x="48" y="115"/>
                  </a:lnTo>
                  <a:lnTo>
                    <a:pt x="40" y="105"/>
                  </a:lnTo>
                  <a:lnTo>
                    <a:pt x="30" y="96"/>
                  </a:lnTo>
                  <a:lnTo>
                    <a:pt x="25" y="88"/>
                  </a:lnTo>
                  <a:lnTo>
                    <a:pt x="17" y="79"/>
                  </a:lnTo>
                  <a:lnTo>
                    <a:pt x="13" y="71"/>
                  </a:lnTo>
                  <a:lnTo>
                    <a:pt x="7" y="63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2" y="21"/>
                  </a:lnTo>
                  <a:lnTo>
                    <a:pt x="6" y="13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8351" y="1257300"/>
            <a:ext cx="436767" cy="1251954"/>
            <a:chOff x="2819400" y="3267939"/>
            <a:chExt cx="436767" cy="1251954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914641" y="3267939"/>
              <a:ext cx="332598" cy="27912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36" y="8"/>
                </a:cxn>
                <a:cxn ang="0">
                  <a:pos x="196" y="20"/>
                </a:cxn>
                <a:cxn ang="0">
                  <a:pos x="257" y="39"/>
                </a:cxn>
                <a:cxn ang="0">
                  <a:pos x="326" y="62"/>
                </a:cxn>
                <a:cxn ang="0">
                  <a:pos x="399" y="87"/>
                </a:cxn>
                <a:cxn ang="0">
                  <a:pos x="468" y="110"/>
                </a:cxn>
                <a:cxn ang="0">
                  <a:pos x="532" y="135"/>
                </a:cxn>
                <a:cxn ang="0">
                  <a:pos x="591" y="160"/>
                </a:cxn>
                <a:cxn ang="0">
                  <a:pos x="643" y="187"/>
                </a:cxn>
                <a:cxn ang="0">
                  <a:pos x="693" y="213"/>
                </a:cxn>
                <a:cxn ang="0">
                  <a:pos x="735" y="240"/>
                </a:cxn>
                <a:cxn ang="0">
                  <a:pos x="772" y="271"/>
                </a:cxn>
                <a:cxn ang="0">
                  <a:pos x="800" y="307"/>
                </a:cxn>
                <a:cxn ang="0">
                  <a:pos x="825" y="346"/>
                </a:cxn>
                <a:cxn ang="0">
                  <a:pos x="848" y="386"/>
                </a:cxn>
                <a:cxn ang="0">
                  <a:pos x="866" y="430"/>
                </a:cxn>
                <a:cxn ang="0">
                  <a:pos x="879" y="476"/>
                </a:cxn>
                <a:cxn ang="0">
                  <a:pos x="887" y="524"/>
                </a:cxn>
                <a:cxn ang="0">
                  <a:pos x="893" y="576"/>
                </a:cxn>
                <a:cxn ang="0">
                  <a:pos x="893" y="628"/>
                </a:cxn>
                <a:cxn ang="0">
                  <a:pos x="887" y="676"/>
                </a:cxn>
                <a:cxn ang="0">
                  <a:pos x="877" y="716"/>
                </a:cxn>
                <a:cxn ang="0">
                  <a:pos x="862" y="751"/>
                </a:cxn>
                <a:cxn ang="0">
                  <a:pos x="841" y="778"/>
                </a:cxn>
                <a:cxn ang="0">
                  <a:pos x="814" y="799"/>
                </a:cxn>
                <a:cxn ang="0">
                  <a:pos x="783" y="812"/>
                </a:cxn>
                <a:cxn ang="0">
                  <a:pos x="745" y="820"/>
                </a:cxn>
                <a:cxn ang="0">
                  <a:pos x="714" y="820"/>
                </a:cxn>
                <a:cxn ang="0">
                  <a:pos x="691" y="818"/>
                </a:cxn>
                <a:cxn ang="0">
                  <a:pos x="668" y="812"/>
                </a:cxn>
                <a:cxn ang="0">
                  <a:pos x="645" y="805"/>
                </a:cxn>
                <a:cxn ang="0">
                  <a:pos x="624" y="795"/>
                </a:cxn>
                <a:cxn ang="0">
                  <a:pos x="601" y="784"/>
                </a:cxn>
                <a:cxn ang="0">
                  <a:pos x="578" y="768"/>
                </a:cxn>
                <a:cxn ang="0">
                  <a:pos x="557" y="749"/>
                </a:cxn>
                <a:cxn ang="0">
                  <a:pos x="534" y="730"/>
                </a:cxn>
                <a:cxn ang="0">
                  <a:pos x="511" y="711"/>
                </a:cxn>
                <a:cxn ang="0">
                  <a:pos x="486" y="688"/>
                </a:cxn>
                <a:cxn ang="0">
                  <a:pos x="459" y="663"/>
                </a:cxn>
                <a:cxn ang="0">
                  <a:pos x="432" y="634"/>
                </a:cxn>
                <a:cxn ang="0">
                  <a:pos x="405" y="603"/>
                </a:cxn>
                <a:cxn ang="0">
                  <a:pos x="374" y="570"/>
                </a:cxn>
                <a:cxn ang="0">
                  <a:pos x="344" y="534"/>
                </a:cxn>
                <a:cxn ang="0">
                  <a:pos x="313" y="498"/>
                </a:cxn>
                <a:cxn ang="0">
                  <a:pos x="280" y="455"/>
                </a:cxn>
                <a:cxn ang="0">
                  <a:pos x="246" y="411"/>
                </a:cxn>
                <a:cxn ang="0">
                  <a:pos x="211" y="365"/>
                </a:cxn>
                <a:cxn ang="0">
                  <a:pos x="175" y="317"/>
                </a:cxn>
                <a:cxn ang="0">
                  <a:pos x="138" y="265"/>
                </a:cxn>
                <a:cxn ang="0">
                  <a:pos x="100" y="212"/>
                </a:cxn>
                <a:cxn ang="0">
                  <a:pos x="61" y="154"/>
                </a:cxn>
                <a:cxn ang="0">
                  <a:pos x="31" y="114"/>
                </a:cxn>
                <a:cxn ang="0">
                  <a:pos x="15" y="94"/>
                </a:cxn>
                <a:cxn ang="0">
                  <a:pos x="6" y="77"/>
                </a:cxn>
                <a:cxn ang="0">
                  <a:pos x="0" y="64"/>
                </a:cxn>
                <a:cxn ang="0">
                  <a:pos x="2" y="43"/>
                </a:cxn>
                <a:cxn ang="0">
                  <a:pos x="12" y="21"/>
                </a:cxn>
                <a:cxn ang="0">
                  <a:pos x="25" y="8"/>
                </a:cxn>
                <a:cxn ang="0">
                  <a:pos x="42" y="0"/>
                </a:cxn>
                <a:cxn ang="0">
                  <a:pos x="54" y="0"/>
                </a:cxn>
              </a:cxnLst>
              <a:rect l="0" t="0" r="r" b="b"/>
              <a:pathLst>
                <a:path w="893" h="820">
                  <a:moveTo>
                    <a:pt x="54" y="0"/>
                  </a:moveTo>
                  <a:lnTo>
                    <a:pt x="81" y="0"/>
                  </a:lnTo>
                  <a:lnTo>
                    <a:pt x="109" y="4"/>
                  </a:lnTo>
                  <a:lnTo>
                    <a:pt x="136" y="8"/>
                  </a:lnTo>
                  <a:lnTo>
                    <a:pt x="165" y="14"/>
                  </a:lnTo>
                  <a:lnTo>
                    <a:pt x="196" y="20"/>
                  </a:lnTo>
                  <a:lnTo>
                    <a:pt x="227" y="29"/>
                  </a:lnTo>
                  <a:lnTo>
                    <a:pt x="257" y="39"/>
                  </a:lnTo>
                  <a:lnTo>
                    <a:pt x="288" y="50"/>
                  </a:lnTo>
                  <a:lnTo>
                    <a:pt x="326" y="62"/>
                  </a:lnTo>
                  <a:lnTo>
                    <a:pt x="363" y="73"/>
                  </a:lnTo>
                  <a:lnTo>
                    <a:pt x="399" y="87"/>
                  </a:lnTo>
                  <a:lnTo>
                    <a:pt x="434" y="98"/>
                  </a:lnTo>
                  <a:lnTo>
                    <a:pt x="468" y="110"/>
                  </a:lnTo>
                  <a:lnTo>
                    <a:pt x="501" y="123"/>
                  </a:lnTo>
                  <a:lnTo>
                    <a:pt x="532" y="135"/>
                  </a:lnTo>
                  <a:lnTo>
                    <a:pt x="562" y="148"/>
                  </a:lnTo>
                  <a:lnTo>
                    <a:pt x="591" y="160"/>
                  </a:lnTo>
                  <a:lnTo>
                    <a:pt x="618" y="173"/>
                  </a:lnTo>
                  <a:lnTo>
                    <a:pt x="643" y="187"/>
                  </a:lnTo>
                  <a:lnTo>
                    <a:pt x="668" y="200"/>
                  </a:lnTo>
                  <a:lnTo>
                    <a:pt x="693" y="213"/>
                  </a:lnTo>
                  <a:lnTo>
                    <a:pt x="714" y="227"/>
                  </a:lnTo>
                  <a:lnTo>
                    <a:pt x="735" y="240"/>
                  </a:lnTo>
                  <a:lnTo>
                    <a:pt x="754" y="256"/>
                  </a:lnTo>
                  <a:lnTo>
                    <a:pt x="772" y="271"/>
                  </a:lnTo>
                  <a:lnTo>
                    <a:pt x="787" y="288"/>
                  </a:lnTo>
                  <a:lnTo>
                    <a:pt x="800" y="307"/>
                  </a:lnTo>
                  <a:lnTo>
                    <a:pt x="814" y="327"/>
                  </a:lnTo>
                  <a:lnTo>
                    <a:pt x="825" y="346"/>
                  </a:lnTo>
                  <a:lnTo>
                    <a:pt x="837" y="365"/>
                  </a:lnTo>
                  <a:lnTo>
                    <a:pt x="848" y="386"/>
                  </a:lnTo>
                  <a:lnTo>
                    <a:pt x="856" y="407"/>
                  </a:lnTo>
                  <a:lnTo>
                    <a:pt x="866" y="430"/>
                  </a:lnTo>
                  <a:lnTo>
                    <a:pt x="873" y="453"/>
                  </a:lnTo>
                  <a:lnTo>
                    <a:pt x="879" y="476"/>
                  </a:lnTo>
                  <a:lnTo>
                    <a:pt x="883" y="499"/>
                  </a:lnTo>
                  <a:lnTo>
                    <a:pt x="887" y="524"/>
                  </a:lnTo>
                  <a:lnTo>
                    <a:pt x="891" y="549"/>
                  </a:lnTo>
                  <a:lnTo>
                    <a:pt x="893" y="576"/>
                  </a:lnTo>
                  <a:lnTo>
                    <a:pt x="893" y="603"/>
                  </a:lnTo>
                  <a:lnTo>
                    <a:pt x="893" y="628"/>
                  </a:lnTo>
                  <a:lnTo>
                    <a:pt x="891" y="653"/>
                  </a:lnTo>
                  <a:lnTo>
                    <a:pt x="887" y="676"/>
                  </a:lnTo>
                  <a:lnTo>
                    <a:pt x="883" y="697"/>
                  </a:lnTo>
                  <a:lnTo>
                    <a:pt x="877" y="716"/>
                  </a:lnTo>
                  <a:lnTo>
                    <a:pt x="870" y="734"/>
                  </a:lnTo>
                  <a:lnTo>
                    <a:pt x="862" y="751"/>
                  </a:lnTo>
                  <a:lnTo>
                    <a:pt x="850" y="764"/>
                  </a:lnTo>
                  <a:lnTo>
                    <a:pt x="841" y="778"/>
                  </a:lnTo>
                  <a:lnTo>
                    <a:pt x="827" y="789"/>
                  </a:lnTo>
                  <a:lnTo>
                    <a:pt x="814" y="799"/>
                  </a:lnTo>
                  <a:lnTo>
                    <a:pt x="799" y="807"/>
                  </a:lnTo>
                  <a:lnTo>
                    <a:pt x="783" y="812"/>
                  </a:lnTo>
                  <a:lnTo>
                    <a:pt x="764" y="816"/>
                  </a:lnTo>
                  <a:lnTo>
                    <a:pt x="745" y="820"/>
                  </a:lnTo>
                  <a:lnTo>
                    <a:pt x="726" y="820"/>
                  </a:lnTo>
                  <a:lnTo>
                    <a:pt x="714" y="820"/>
                  </a:lnTo>
                  <a:lnTo>
                    <a:pt x="703" y="818"/>
                  </a:lnTo>
                  <a:lnTo>
                    <a:pt x="691" y="818"/>
                  </a:lnTo>
                  <a:lnTo>
                    <a:pt x="680" y="816"/>
                  </a:lnTo>
                  <a:lnTo>
                    <a:pt x="668" y="812"/>
                  </a:lnTo>
                  <a:lnTo>
                    <a:pt x="657" y="810"/>
                  </a:lnTo>
                  <a:lnTo>
                    <a:pt x="645" y="805"/>
                  </a:lnTo>
                  <a:lnTo>
                    <a:pt x="635" y="801"/>
                  </a:lnTo>
                  <a:lnTo>
                    <a:pt x="624" y="795"/>
                  </a:lnTo>
                  <a:lnTo>
                    <a:pt x="612" y="789"/>
                  </a:lnTo>
                  <a:lnTo>
                    <a:pt x="601" y="784"/>
                  </a:lnTo>
                  <a:lnTo>
                    <a:pt x="589" y="776"/>
                  </a:lnTo>
                  <a:lnTo>
                    <a:pt x="578" y="768"/>
                  </a:lnTo>
                  <a:lnTo>
                    <a:pt x="568" y="759"/>
                  </a:lnTo>
                  <a:lnTo>
                    <a:pt x="557" y="749"/>
                  </a:lnTo>
                  <a:lnTo>
                    <a:pt x="545" y="739"/>
                  </a:lnTo>
                  <a:lnTo>
                    <a:pt x="534" y="730"/>
                  </a:lnTo>
                  <a:lnTo>
                    <a:pt x="522" y="720"/>
                  </a:lnTo>
                  <a:lnTo>
                    <a:pt x="511" y="711"/>
                  </a:lnTo>
                  <a:lnTo>
                    <a:pt x="497" y="699"/>
                  </a:lnTo>
                  <a:lnTo>
                    <a:pt x="486" y="688"/>
                  </a:lnTo>
                  <a:lnTo>
                    <a:pt x="472" y="674"/>
                  </a:lnTo>
                  <a:lnTo>
                    <a:pt x="459" y="663"/>
                  </a:lnTo>
                  <a:lnTo>
                    <a:pt x="445" y="649"/>
                  </a:lnTo>
                  <a:lnTo>
                    <a:pt x="432" y="634"/>
                  </a:lnTo>
                  <a:lnTo>
                    <a:pt x="418" y="618"/>
                  </a:lnTo>
                  <a:lnTo>
                    <a:pt x="405" y="603"/>
                  </a:lnTo>
                  <a:lnTo>
                    <a:pt x="390" y="588"/>
                  </a:lnTo>
                  <a:lnTo>
                    <a:pt x="374" y="570"/>
                  </a:lnTo>
                  <a:lnTo>
                    <a:pt x="359" y="553"/>
                  </a:lnTo>
                  <a:lnTo>
                    <a:pt x="344" y="534"/>
                  </a:lnTo>
                  <a:lnTo>
                    <a:pt x="328" y="517"/>
                  </a:lnTo>
                  <a:lnTo>
                    <a:pt x="313" y="498"/>
                  </a:lnTo>
                  <a:lnTo>
                    <a:pt x="296" y="476"/>
                  </a:lnTo>
                  <a:lnTo>
                    <a:pt x="280" y="455"/>
                  </a:lnTo>
                  <a:lnTo>
                    <a:pt x="263" y="434"/>
                  </a:lnTo>
                  <a:lnTo>
                    <a:pt x="246" y="411"/>
                  </a:lnTo>
                  <a:lnTo>
                    <a:pt x="228" y="390"/>
                  </a:lnTo>
                  <a:lnTo>
                    <a:pt x="211" y="365"/>
                  </a:lnTo>
                  <a:lnTo>
                    <a:pt x="194" y="342"/>
                  </a:lnTo>
                  <a:lnTo>
                    <a:pt x="175" y="317"/>
                  </a:lnTo>
                  <a:lnTo>
                    <a:pt x="157" y="292"/>
                  </a:lnTo>
                  <a:lnTo>
                    <a:pt x="138" y="265"/>
                  </a:lnTo>
                  <a:lnTo>
                    <a:pt x="119" y="238"/>
                  </a:lnTo>
                  <a:lnTo>
                    <a:pt x="100" y="212"/>
                  </a:lnTo>
                  <a:lnTo>
                    <a:pt x="81" y="183"/>
                  </a:lnTo>
                  <a:lnTo>
                    <a:pt x="61" y="154"/>
                  </a:lnTo>
                  <a:lnTo>
                    <a:pt x="42" y="125"/>
                  </a:lnTo>
                  <a:lnTo>
                    <a:pt x="31" y="114"/>
                  </a:lnTo>
                  <a:lnTo>
                    <a:pt x="23" y="102"/>
                  </a:lnTo>
                  <a:lnTo>
                    <a:pt x="15" y="94"/>
                  </a:lnTo>
                  <a:lnTo>
                    <a:pt x="10" y="85"/>
                  </a:lnTo>
                  <a:lnTo>
                    <a:pt x="6" y="77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6" y="31"/>
                  </a:lnTo>
                  <a:lnTo>
                    <a:pt x="12" y="21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819400" y="3749931"/>
              <a:ext cx="436767" cy="769962"/>
            </a:xfrm>
            <a:custGeom>
              <a:avLst/>
              <a:gdLst/>
              <a:ahLst/>
              <a:cxnLst>
                <a:cxn ang="0">
                  <a:pos x="1146" y="4"/>
                </a:cxn>
                <a:cxn ang="0">
                  <a:pos x="1167" y="21"/>
                </a:cxn>
                <a:cxn ang="0">
                  <a:pos x="1175" y="56"/>
                </a:cxn>
                <a:cxn ang="0">
                  <a:pos x="1171" y="98"/>
                </a:cxn>
                <a:cxn ang="0">
                  <a:pos x="1161" y="150"/>
                </a:cxn>
                <a:cxn ang="0">
                  <a:pos x="1144" y="211"/>
                </a:cxn>
                <a:cxn ang="0">
                  <a:pos x="1123" y="282"/>
                </a:cxn>
                <a:cxn ang="0">
                  <a:pos x="1094" y="363"/>
                </a:cxn>
                <a:cxn ang="0">
                  <a:pos x="1042" y="509"/>
                </a:cxn>
                <a:cxn ang="0">
                  <a:pos x="973" y="691"/>
                </a:cxn>
                <a:cxn ang="0">
                  <a:pos x="894" y="885"/>
                </a:cxn>
                <a:cxn ang="0">
                  <a:pos x="810" y="1088"/>
                </a:cxn>
                <a:cxn ang="0">
                  <a:pos x="718" y="1303"/>
                </a:cxn>
                <a:cxn ang="0">
                  <a:pos x="641" y="1482"/>
                </a:cxn>
                <a:cxn ang="0">
                  <a:pos x="606" y="1572"/>
                </a:cxn>
                <a:cxn ang="0">
                  <a:pos x="570" y="1672"/>
                </a:cxn>
                <a:cxn ang="0">
                  <a:pos x="533" y="1780"/>
                </a:cxn>
                <a:cxn ang="0">
                  <a:pos x="497" y="1895"/>
                </a:cxn>
                <a:cxn ang="0">
                  <a:pos x="460" y="2019"/>
                </a:cxn>
                <a:cxn ang="0">
                  <a:pos x="436" y="2102"/>
                </a:cxn>
                <a:cxn ang="0">
                  <a:pos x="409" y="2167"/>
                </a:cxn>
                <a:cxn ang="0">
                  <a:pos x="378" y="2215"/>
                </a:cxn>
                <a:cxn ang="0">
                  <a:pos x="345" y="2246"/>
                </a:cxn>
                <a:cxn ang="0">
                  <a:pos x="311" y="2261"/>
                </a:cxn>
                <a:cxn ang="0">
                  <a:pos x="278" y="2258"/>
                </a:cxn>
                <a:cxn ang="0">
                  <a:pos x="247" y="2242"/>
                </a:cxn>
                <a:cxn ang="0">
                  <a:pos x="217" y="2210"/>
                </a:cxn>
                <a:cxn ang="0">
                  <a:pos x="184" y="2165"/>
                </a:cxn>
                <a:cxn ang="0">
                  <a:pos x="149" y="2104"/>
                </a:cxn>
                <a:cxn ang="0">
                  <a:pos x="109" y="2016"/>
                </a:cxn>
                <a:cxn ang="0">
                  <a:pos x="71" y="1904"/>
                </a:cxn>
                <a:cxn ang="0">
                  <a:pos x="40" y="1808"/>
                </a:cxn>
                <a:cxn ang="0">
                  <a:pos x="17" y="1730"/>
                </a:cxn>
                <a:cxn ang="0">
                  <a:pos x="4" y="1668"/>
                </a:cxn>
                <a:cxn ang="0">
                  <a:pos x="0" y="1622"/>
                </a:cxn>
                <a:cxn ang="0">
                  <a:pos x="2" y="1584"/>
                </a:cxn>
                <a:cxn ang="0">
                  <a:pos x="13" y="1549"/>
                </a:cxn>
                <a:cxn ang="0">
                  <a:pos x="32" y="1518"/>
                </a:cxn>
                <a:cxn ang="0">
                  <a:pos x="57" y="1490"/>
                </a:cxn>
                <a:cxn ang="0">
                  <a:pos x="90" y="1463"/>
                </a:cxn>
                <a:cxn ang="0">
                  <a:pos x="151" y="1417"/>
                </a:cxn>
                <a:cxn ang="0">
                  <a:pos x="222" y="1357"/>
                </a:cxn>
                <a:cxn ang="0">
                  <a:pos x="292" y="1290"/>
                </a:cxn>
                <a:cxn ang="0">
                  <a:pos x="355" y="1217"/>
                </a:cxn>
                <a:cxn ang="0">
                  <a:pos x="416" y="1138"/>
                </a:cxn>
                <a:cxn ang="0">
                  <a:pos x="468" y="1062"/>
                </a:cxn>
                <a:cxn ang="0">
                  <a:pos x="514" y="1000"/>
                </a:cxn>
                <a:cxn ang="0">
                  <a:pos x="562" y="929"/>
                </a:cxn>
                <a:cxn ang="0">
                  <a:pos x="612" y="852"/>
                </a:cxn>
                <a:cxn ang="0">
                  <a:pos x="666" y="768"/>
                </a:cxn>
                <a:cxn ang="0">
                  <a:pos x="720" y="676"/>
                </a:cxn>
                <a:cxn ang="0">
                  <a:pos x="777" y="576"/>
                </a:cxn>
                <a:cxn ang="0">
                  <a:pos x="837" y="468"/>
                </a:cxn>
                <a:cxn ang="0">
                  <a:pos x="898" y="353"/>
                </a:cxn>
                <a:cxn ang="0">
                  <a:pos x="961" y="230"/>
                </a:cxn>
                <a:cxn ang="0">
                  <a:pos x="1025" y="102"/>
                </a:cxn>
                <a:cxn ang="0">
                  <a:pos x="1069" y="31"/>
                </a:cxn>
                <a:cxn ang="0">
                  <a:pos x="1098" y="8"/>
                </a:cxn>
                <a:cxn ang="0">
                  <a:pos x="1127" y="0"/>
                </a:cxn>
              </a:cxnLst>
              <a:rect l="0" t="0" r="r" b="b"/>
              <a:pathLst>
                <a:path w="1175" h="2261">
                  <a:moveTo>
                    <a:pt x="1127" y="0"/>
                  </a:moveTo>
                  <a:lnTo>
                    <a:pt x="1136" y="0"/>
                  </a:lnTo>
                  <a:lnTo>
                    <a:pt x="1146" y="4"/>
                  </a:lnTo>
                  <a:lnTo>
                    <a:pt x="1153" y="8"/>
                  </a:lnTo>
                  <a:lnTo>
                    <a:pt x="1161" y="13"/>
                  </a:lnTo>
                  <a:lnTo>
                    <a:pt x="1167" y="21"/>
                  </a:lnTo>
                  <a:lnTo>
                    <a:pt x="1171" y="31"/>
                  </a:lnTo>
                  <a:lnTo>
                    <a:pt x="1173" y="42"/>
                  </a:lnTo>
                  <a:lnTo>
                    <a:pt x="1175" y="56"/>
                  </a:lnTo>
                  <a:lnTo>
                    <a:pt x="1173" y="69"/>
                  </a:lnTo>
                  <a:lnTo>
                    <a:pt x="1173" y="83"/>
                  </a:lnTo>
                  <a:lnTo>
                    <a:pt x="1171" y="98"/>
                  </a:lnTo>
                  <a:lnTo>
                    <a:pt x="1169" y="115"/>
                  </a:lnTo>
                  <a:lnTo>
                    <a:pt x="1165" y="132"/>
                  </a:lnTo>
                  <a:lnTo>
                    <a:pt x="1161" y="150"/>
                  </a:lnTo>
                  <a:lnTo>
                    <a:pt x="1155" y="171"/>
                  </a:lnTo>
                  <a:lnTo>
                    <a:pt x="1152" y="190"/>
                  </a:lnTo>
                  <a:lnTo>
                    <a:pt x="1144" y="211"/>
                  </a:lnTo>
                  <a:lnTo>
                    <a:pt x="1138" y="234"/>
                  </a:lnTo>
                  <a:lnTo>
                    <a:pt x="1130" y="257"/>
                  </a:lnTo>
                  <a:lnTo>
                    <a:pt x="1123" y="282"/>
                  </a:lnTo>
                  <a:lnTo>
                    <a:pt x="1113" y="309"/>
                  </a:lnTo>
                  <a:lnTo>
                    <a:pt x="1104" y="334"/>
                  </a:lnTo>
                  <a:lnTo>
                    <a:pt x="1094" y="363"/>
                  </a:lnTo>
                  <a:lnTo>
                    <a:pt x="1084" y="392"/>
                  </a:lnTo>
                  <a:lnTo>
                    <a:pt x="1063" y="449"/>
                  </a:lnTo>
                  <a:lnTo>
                    <a:pt x="1042" y="509"/>
                  </a:lnTo>
                  <a:lnTo>
                    <a:pt x="1019" y="568"/>
                  </a:lnTo>
                  <a:lnTo>
                    <a:pt x="996" y="630"/>
                  </a:lnTo>
                  <a:lnTo>
                    <a:pt x="973" y="691"/>
                  </a:lnTo>
                  <a:lnTo>
                    <a:pt x="948" y="754"/>
                  </a:lnTo>
                  <a:lnTo>
                    <a:pt x="921" y="820"/>
                  </a:lnTo>
                  <a:lnTo>
                    <a:pt x="894" y="885"/>
                  </a:lnTo>
                  <a:lnTo>
                    <a:pt x="867" y="952"/>
                  </a:lnTo>
                  <a:lnTo>
                    <a:pt x="839" y="1019"/>
                  </a:lnTo>
                  <a:lnTo>
                    <a:pt x="810" y="1088"/>
                  </a:lnTo>
                  <a:lnTo>
                    <a:pt x="779" y="1159"/>
                  </a:lnTo>
                  <a:lnTo>
                    <a:pt x="748" y="1231"/>
                  </a:lnTo>
                  <a:lnTo>
                    <a:pt x="718" y="1303"/>
                  </a:lnTo>
                  <a:lnTo>
                    <a:pt x="685" y="1378"/>
                  </a:lnTo>
                  <a:lnTo>
                    <a:pt x="652" y="1453"/>
                  </a:lnTo>
                  <a:lnTo>
                    <a:pt x="641" y="1482"/>
                  </a:lnTo>
                  <a:lnTo>
                    <a:pt x="629" y="1511"/>
                  </a:lnTo>
                  <a:lnTo>
                    <a:pt x="618" y="1542"/>
                  </a:lnTo>
                  <a:lnTo>
                    <a:pt x="606" y="1572"/>
                  </a:lnTo>
                  <a:lnTo>
                    <a:pt x="595" y="1605"/>
                  </a:lnTo>
                  <a:lnTo>
                    <a:pt x="583" y="1637"/>
                  </a:lnTo>
                  <a:lnTo>
                    <a:pt x="570" y="1672"/>
                  </a:lnTo>
                  <a:lnTo>
                    <a:pt x="558" y="1707"/>
                  </a:lnTo>
                  <a:lnTo>
                    <a:pt x="547" y="1741"/>
                  </a:lnTo>
                  <a:lnTo>
                    <a:pt x="533" y="1780"/>
                  </a:lnTo>
                  <a:lnTo>
                    <a:pt x="522" y="1816"/>
                  </a:lnTo>
                  <a:lnTo>
                    <a:pt x="510" y="1854"/>
                  </a:lnTo>
                  <a:lnTo>
                    <a:pt x="497" y="1895"/>
                  </a:lnTo>
                  <a:lnTo>
                    <a:pt x="485" y="1935"/>
                  </a:lnTo>
                  <a:lnTo>
                    <a:pt x="472" y="1977"/>
                  </a:lnTo>
                  <a:lnTo>
                    <a:pt x="460" y="2019"/>
                  </a:lnTo>
                  <a:lnTo>
                    <a:pt x="453" y="2048"/>
                  </a:lnTo>
                  <a:lnTo>
                    <a:pt x="445" y="2075"/>
                  </a:lnTo>
                  <a:lnTo>
                    <a:pt x="436" y="2102"/>
                  </a:lnTo>
                  <a:lnTo>
                    <a:pt x="428" y="2125"/>
                  </a:lnTo>
                  <a:lnTo>
                    <a:pt x="418" y="2146"/>
                  </a:lnTo>
                  <a:lnTo>
                    <a:pt x="409" y="2167"/>
                  </a:lnTo>
                  <a:lnTo>
                    <a:pt x="399" y="2185"/>
                  </a:lnTo>
                  <a:lnTo>
                    <a:pt x="389" y="2200"/>
                  </a:lnTo>
                  <a:lnTo>
                    <a:pt x="378" y="2215"/>
                  </a:lnTo>
                  <a:lnTo>
                    <a:pt x="368" y="2227"/>
                  </a:lnTo>
                  <a:lnTo>
                    <a:pt x="357" y="2238"/>
                  </a:lnTo>
                  <a:lnTo>
                    <a:pt x="345" y="2246"/>
                  </a:lnTo>
                  <a:lnTo>
                    <a:pt x="334" y="2254"/>
                  </a:lnTo>
                  <a:lnTo>
                    <a:pt x="322" y="2258"/>
                  </a:lnTo>
                  <a:lnTo>
                    <a:pt x="311" y="2261"/>
                  </a:lnTo>
                  <a:lnTo>
                    <a:pt x="299" y="2261"/>
                  </a:lnTo>
                  <a:lnTo>
                    <a:pt x="288" y="2261"/>
                  </a:lnTo>
                  <a:lnTo>
                    <a:pt x="278" y="2258"/>
                  </a:lnTo>
                  <a:lnTo>
                    <a:pt x="269" y="2254"/>
                  </a:lnTo>
                  <a:lnTo>
                    <a:pt x="257" y="2248"/>
                  </a:lnTo>
                  <a:lnTo>
                    <a:pt x="247" y="2242"/>
                  </a:lnTo>
                  <a:lnTo>
                    <a:pt x="238" y="2233"/>
                  </a:lnTo>
                  <a:lnTo>
                    <a:pt x="226" y="2223"/>
                  </a:lnTo>
                  <a:lnTo>
                    <a:pt x="217" y="2210"/>
                  </a:lnTo>
                  <a:lnTo>
                    <a:pt x="205" y="2196"/>
                  </a:lnTo>
                  <a:lnTo>
                    <a:pt x="194" y="2181"/>
                  </a:lnTo>
                  <a:lnTo>
                    <a:pt x="184" y="2165"/>
                  </a:lnTo>
                  <a:lnTo>
                    <a:pt x="173" y="2146"/>
                  </a:lnTo>
                  <a:lnTo>
                    <a:pt x="161" y="2127"/>
                  </a:lnTo>
                  <a:lnTo>
                    <a:pt x="149" y="2104"/>
                  </a:lnTo>
                  <a:lnTo>
                    <a:pt x="138" y="2081"/>
                  </a:lnTo>
                  <a:lnTo>
                    <a:pt x="125" y="2056"/>
                  </a:lnTo>
                  <a:lnTo>
                    <a:pt x="109" y="2016"/>
                  </a:lnTo>
                  <a:lnTo>
                    <a:pt x="96" y="1975"/>
                  </a:lnTo>
                  <a:lnTo>
                    <a:pt x="82" y="1939"/>
                  </a:lnTo>
                  <a:lnTo>
                    <a:pt x="71" y="1904"/>
                  </a:lnTo>
                  <a:lnTo>
                    <a:pt x="59" y="1870"/>
                  </a:lnTo>
                  <a:lnTo>
                    <a:pt x="50" y="1839"/>
                  </a:lnTo>
                  <a:lnTo>
                    <a:pt x="40" y="1808"/>
                  </a:lnTo>
                  <a:lnTo>
                    <a:pt x="30" y="1781"/>
                  </a:lnTo>
                  <a:lnTo>
                    <a:pt x="23" y="1755"/>
                  </a:lnTo>
                  <a:lnTo>
                    <a:pt x="17" y="1730"/>
                  </a:lnTo>
                  <a:lnTo>
                    <a:pt x="11" y="1709"/>
                  </a:lnTo>
                  <a:lnTo>
                    <a:pt x="7" y="1687"/>
                  </a:lnTo>
                  <a:lnTo>
                    <a:pt x="4" y="1668"/>
                  </a:lnTo>
                  <a:lnTo>
                    <a:pt x="2" y="1651"/>
                  </a:lnTo>
                  <a:lnTo>
                    <a:pt x="0" y="1636"/>
                  </a:lnTo>
                  <a:lnTo>
                    <a:pt x="0" y="1622"/>
                  </a:lnTo>
                  <a:lnTo>
                    <a:pt x="0" y="1609"/>
                  </a:lnTo>
                  <a:lnTo>
                    <a:pt x="0" y="1597"/>
                  </a:lnTo>
                  <a:lnTo>
                    <a:pt x="2" y="1584"/>
                  </a:lnTo>
                  <a:lnTo>
                    <a:pt x="6" y="1572"/>
                  </a:lnTo>
                  <a:lnTo>
                    <a:pt x="9" y="1561"/>
                  </a:lnTo>
                  <a:lnTo>
                    <a:pt x="13" y="1549"/>
                  </a:lnTo>
                  <a:lnTo>
                    <a:pt x="19" y="1540"/>
                  </a:lnTo>
                  <a:lnTo>
                    <a:pt x="25" y="1528"/>
                  </a:lnTo>
                  <a:lnTo>
                    <a:pt x="32" y="1518"/>
                  </a:lnTo>
                  <a:lnTo>
                    <a:pt x="40" y="1509"/>
                  </a:lnTo>
                  <a:lnTo>
                    <a:pt x="48" y="1499"/>
                  </a:lnTo>
                  <a:lnTo>
                    <a:pt x="57" y="1490"/>
                  </a:lnTo>
                  <a:lnTo>
                    <a:pt x="67" y="1480"/>
                  </a:lnTo>
                  <a:lnTo>
                    <a:pt x="78" y="1470"/>
                  </a:lnTo>
                  <a:lnTo>
                    <a:pt x="90" y="1463"/>
                  </a:lnTo>
                  <a:lnTo>
                    <a:pt x="101" y="1453"/>
                  </a:lnTo>
                  <a:lnTo>
                    <a:pt x="126" y="1436"/>
                  </a:lnTo>
                  <a:lnTo>
                    <a:pt x="151" y="1417"/>
                  </a:lnTo>
                  <a:lnTo>
                    <a:pt x="176" y="1398"/>
                  </a:lnTo>
                  <a:lnTo>
                    <a:pt x="199" y="1378"/>
                  </a:lnTo>
                  <a:lnTo>
                    <a:pt x="222" y="1357"/>
                  </a:lnTo>
                  <a:lnTo>
                    <a:pt x="247" y="1336"/>
                  </a:lnTo>
                  <a:lnTo>
                    <a:pt x="269" y="1313"/>
                  </a:lnTo>
                  <a:lnTo>
                    <a:pt x="292" y="1290"/>
                  </a:lnTo>
                  <a:lnTo>
                    <a:pt x="313" y="1267"/>
                  </a:lnTo>
                  <a:lnTo>
                    <a:pt x="334" y="1242"/>
                  </a:lnTo>
                  <a:lnTo>
                    <a:pt x="355" y="1217"/>
                  </a:lnTo>
                  <a:lnTo>
                    <a:pt x="376" y="1192"/>
                  </a:lnTo>
                  <a:lnTo>
                    <a:pt x="395" y="1165"/>
                  </a:lnTo>
                  <a:lnTo>
                    <a:pt x="416" y="1138"/>
                  </a:lnTo>
                  <a:lnTo>
                    <a:pt x="436" y="1110"/>
                  </a:lnTo>
                  <a:lnTo>
                    <a:pt x="455" y="1081"/>
                  </a:lnTo>
                  <a:lnTo>
                    <a:pt x="468" y="1062"/>
                  </a:lnTo>
                  <a:lnTo>
                    <a:pt x="484" y="1042"/>
                  </a:lnTo>
                  <a:lnTo>
                    <a:pt x="499" y="1021"/>
                  </a:lnTo>
                  <a:lnTo>
                    <a:pt x="514" y="1000"/>
                  </a:lnTo>
                  <a:lnTo>
                    <a:pt x="530" y="977"/>
                  </a:lnTo>
                  <a:lnTo>
                    <a:pt x="547" y="954"/>
                  </a:lnTo>
                  <a:lnTo>
                    <a:pt x="562" y="929"/>
                  </a:lnTo>
                  <a:lnTo>
                    <a:pt x="579" y="904"/>
                  </a:lnTo>
                  <a:lnTo>
                    <a:pt x="595" y="879"/>
                  </a:lnTo>
                  <a:lnTo>
                    <a:pt x="612" y="852"/>
                  </a:lnTo>
                  <a:lnTo>
                    <a:pt x="629" y="825"/>
                  </a:lnTo>
                  <a:lnTo>
                    <a:pt x="647" y="797"/>
                  </a:lnTo>
                  <a:lnTo>
                    <a:pt x="666" y="768"/>
                  </a:lnTo>
                  <a:lnTo>
                    <a:pt x="683" y="737"/>
                  </a:lnTo>
                  <a:lnTo>
                    <a:pt x="702" y="706"/>
                  </a:lnTo>
                  <a:lnTo>
                    <a:pt x="720" y="676"/>
                  </a:lnTo>
                  <a:lnTo>
                    <a:pt x="739" y="643"/>
                  </a:lnTo>
                  <a:lnTo>
                    <a:pt x="758" y="610"/>
                  </a:lnTo>
                  <a:lnTo>
                    <a:pt x="777" y="576"/>
                  </a:lnTo>
                  <a:lnTo>
                    <a:pt x="796" y="541"/>
                  </a:lnTo>
                  <a:lnTo>
                    <a:pt x="816" y="505"/>
                  </a:lnTo>
                  <a:lnTo>
                    <a:pt x="837" y="468"/>
                  </a:lnTo>
                  <a:lnTo>
                    <a:pt x="856" y="432"/>
                  </a:lnTo>
                  <a:lnTo>
                    <a:pt x="877" y="394"/>
                  </a:lnTo>
                  <a:lnTo>
                    <a:pt x="898" y="353"/>
                  </a:lnTo>
                  <a:lnTo>
                    <a:pt x="919" y="315"/>
                  </a:lnTo>
                  <a:lnTo>
                    <a:pt x="938" y="273"/>
                  </a:lnTo>
                  <a:lnTo>
                    <a:pt x="961" y="230"/>
                  </a:lnTo>
                  <a:lnTo>
                    <a:pt x="983" y="188"/>
                  </a:lnTo>
                  <a:lnTo>
                    <a:pt x="1004" y="146"/>
                  </a:lnTo>
                  <a:lnTo>
                    <a:pt x="1025" y="102"/>
                  </a:lnTo>
                  <a:lnTo>
                    <a:pt x="1048" y="56"/>
                  </a:lnTo>
                  <a:lnTo>
                    <a:pt x="1057" y="42"/>
                  </a:lnTo>
                  <a:lnTo>
                    <a:pt x="1069" y="31"/>
                  </a:lnTo>
                  <a:lnTo>
                    <a:pt x="1079" y="21"/>
                  </a:lnTo>
                  <a:lnTo>
                    <a:pt x="1088" y="13"/>
                  </a:lnTo>
                  <a:lnTo>
                    <a:pt x="1098" y="8"/>
                  </a:lnTo>
                  <a:lnTo>
                    <a:pt x="1107" y="4"/>
                  </a:lnTo>
                  <a:lnTo>
                    <a:pt x="1117" y="0"/>
                  </a:lnTo>
                  <a:lnTo>
                    <a:pt x="1127" y="0"/>
                  </a:lnTo>
                  <a:lnTo>
                    <a:pt x="112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6627" name="Picture 3" descr="C:\Users\Meishing\Dropbox\meizhouhuayu\pics\冷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410200" y="914400"/>
            <a:ext cx="1600200" cy="19615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90640" y="3837057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气机</a:t>
            </a:r>
            <a:endParaRPr lang="en-US" sz="4000" dirty="0">
              <a:solidFill>
                <a:srgbClr val="0070C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6631" name="Picture 7" descr="File:Air conditioner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6556" y="3505200"/>
            <a:ext cx="3124200" cy="233143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相似字：泠</a:t>
            </a:r>
            <a:endParaRPr lang="en-US" altLang="zh-TW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168998349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Meishing\Dropbox\meizhouhuayu\pics\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14400"/>
            <a:ext cx="1447800" cy="168178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57378" y="3963492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热带鱼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4579" name="Picture 3" descr="http://upload.wikimedia.org/wikipedia/commons/thumb/f/f6/Clown_fish_in_the_Andaman_Coral_Reef.jpg/250px-Clown_fish_in_the_Andaman_Coral_Ree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7896" y="3431166"/>
            <a:ext cx="2514600" cy="1826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3" descr="C:\Users\Meishing\Desktop\meizhou pics\36-12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42500" r="40833"/>
          <a:stretch>
            <a:fillRect/>
          </a:stretch>
        </p:blipFill>
        <p:spPr bwMode="auto">
          <a:xfrm>
            <a:off x="1219200" y="1219200"/>
            <a:ext cx="1524000" cy="11269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1329967460"/>
      </p:ext>
    </p:extLst>
  </p:cSld>
  <p:clrMapOvr>
    <a:masterClrMapping/>
  </p:clrMapOvr>
  <p:transition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28956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0574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2192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0574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48768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地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410200"/>
            <a:ext cx="23622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笑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29718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2-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3200" y="3810000"/>
            <a:ext cx="2209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3962400"/>
            <a:ext cx="19050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1219200"/>
            <a:ext cx="18288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1752600"/>
            <a:ext cx="1828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505200"/>
            <a:ext cx="2590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冷言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2667000"/>
            <a:ext cx="1828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4419600"/>
            <a:ext cx="1828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5791200"/>
            <a:ext cx="21336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800" y="4724400"/>
            <a:ext cx="1981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老师可以挑词语来做活动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5102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2" grpId="0" animBg="1"/>
      <p:bldP spid="27" grpId="0" animBg="1"/>
      <p:bldP spid="28" grpId="0" animBg="1"/>
      <p:bldP spid="30" grpId="0" animBg="1"/>
      <p:bldP spid="3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4800" y="1219200"/>
            <a:ext cx="1676400" cy="1608398"/>
            <a:chOff x="304800" y="1219200"/>
            <a:chExt cx="1676400" cy="1608398"/>
          </a:xfrm>
        </p:grpSpPr>
        <p:pic>
          <p:nvPicPr>
            <p:cNvPr id="2" name="Picture 2" descr="C:\Users\Meishing\Dropbox\meizhouhuayu\pics\36.29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58333" r="29167"/>
            <a:stretch>
              <a:fillRect/>
            </a:stretch>
          </p:blipFill>
          <p:spPr bwMode="auto">
            <a:xfrm>
              <a:off x="304800" y="1219200"/>
              <a:ext cx="1676400" cy="1608398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1295400" y="19812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2057400"/>
            <a:ext cx="2135187" cy="687479"/>
            <a:chOff x="3200400" y="4605246"/>
            <a:chExt cx="2135187" cy="687479"/>
          </a:xfrm>
        </p:grpSpPr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896674" y="4605246"/>
              <a:ext cx="513212" cy="687479"/>
            </a:xfrm>
            <a:custGeom>
              <a:avLst/>
              <a:gdLst/>
              <a:ahLst/>
              <a:cxnLst>
                <a:cxn ang="0">
                  <a:pos x="743" y="8"/>
                </a:cxn>
                <a:cxn ang="0">
                  <a:pos x="849" y="42"/>
                </a:cxn>
                <a:cxn ang="0">
                  <a:pos x="998" y="104"/>
                </a:cxn>
                <a:cxn ang="0">
                  <a:pos x="1142" y="167"/>
                </a:cxn>
                <a:cxn ang="0">
                  <a:pos x="1231" y="223"/>
                </a:cxn>
                <a:cxn ang="0">
                  <a:pos x="1277" y="278"/>
                </a:cxn>
                <a:cxn ang="0">
                  <a:pos x="1283" y="342"/>
                </a:cxn>
                <a:cxn ang="0">
                  <a:pos x="1259" y="432"/>
                </a:cxn>
                <a:cxn ang="0">
                  <a:pos x="1215" y="622"/>
                </a:cxn>
                <a:cxn ang="0">
                  <a:pos x="1202" y="829"/>
                </a:cxn>
                <a:cxn ang="0">
                  <a:pos x="1202" y="1000"/>
                </a:cxn>
                <a:cxn ang="0">
                  <a:pos x="1202" y="1142"/>
                </a:cxn>
                <a:cxn ang="0">
                  <a:pos x="1202" y="1253"/>
                </a:cxn>
                <a:cxn ang="0">
                  <a:pos x="1202" y="1334"/>
                </a:cxn>
                <a:cxn ang="0">
                  <a:pos x="1202" y="1386"/>
                </a:cxn>
                <a:cxn ang="0">
                  <a:pos x="1202" y="1407"/>
                </a:cxn>
                <a:cxn ang="0">
                  <a:pos x="1192" y="1514"/>
                </a:cxn>
                <a:cxn ang="0">
                  <a:pos x="1154" y="1643"/>
                </a:cxn>
                <a:cxn ang="0">
                  <a:pos x="1083" y="1766"/>
                </a:cxn>
                <a:cxn ang="0">
                  <a:pos x="1006" y="1866"/>
                </a:cxn>
                <a:cxn ang="0">
                  <a:pos x="937" y="1931"/>
                </a:cxn>
                <a:cxn ang="0">
                  <a:pos x="872" y="1965"/>
                </a:cxn>
                <a:cxn ang="0">
                  <a:pos x="812" y="1969"/>
                </a:cxn>
                <a:cxn ang="0">
                  <a:pos x="759" y="1950"/>
                </a:cxn>
                <a:cxn ang="0">
                  <a:pos x="701" y="1912"/>
                </a:cxn>
                <a:cxn ang="0">
                  <a:pos x="628" y="1843"/>
                </a:cxn>
                <a:cxn ang="0">
                  <a:pos x="482" y="1727"/>
                </a:cxn>
                <a:cxn ang="0">
                  <a:pos x="315" y="1616"/>
                </a:cxn>
                <a:cxn ang="0">
                  <a:pos x="131" y="1507"/>
                </a:cxn>
                <a:cxn ang="0">
                  <a:pos x="60" y="1472"/>
                </a:cxn>
                <a:cxn ang="0">
                  <a:pos x="18" y="1443"/>
                </a:cxn>
                <a:cxn ang="0">
                  <a:pos x="0" y="1422"/>
                </a:cxn>
                <a:cxn ang="0">
                  <a:pos x="12" y="1393"/>
                </a:cxn>
                <a:cxn ang="0">
                  <a:pos x="77" y="1390"/>
                </a:cxn>
                <a:cxn ang="0">
                  <a:pos x="208" y="1411"/>
                </a:cxn>
                <a:cxn ang="0">
                  <a:pos x="323" y="1430"/>
                </a:cxn>
                <a:cxn ang="0">
                  <a:pos x="423" y="1445"/>
                </a:cxn>
                <a:cxn ang="0">
                  <a:pos x="507" y="1457"/>
                </a:cxn>
                <a:cxn ang="0">
                  <a:pos x="576" y="1463"/>
                </a:cxn>
                <a:cxn ang="0">
                  <a:pos x="630" y="1466"/>
                </a:cxn>
                <a:cxn ang="0">
                  <a:pos x="661" y="1461"/>
                </a:cxn>
                <a:cxn ang="0">
                  <a:pos x="686" y="1443"/>
                </a:cxn>
                <a:cxn ang="0">
                  <a:pos x="705" y="1409"/>
                </a:cxn>
                <a:cxn ang="0">
                  <a:pos x="718" y="1372"/>
                </a:cxn>
                <a:cxn ang="0">
                  <a:pos x="728" y="1328"/>
                </a:cxn>
                <a:cxn ang="0">
                  <a:pos x="734" y="1267"/>
                </a:cxn>
                <a:cxn ang="0">
                  <a:pos x="739" y="1190"/>
                </a:cxn>
                <a:cxn ang="0">
                  <a:pos x="741" y="1094"/>
                </a:cxn>
                <a:cxn ang="0">
                  <a:pos x="743" y="983"/>
                </a:cxn>
                <a:cxn ang="0">
                  <a:pos x="743" y="848"/>
                </a:cxn>
                <a:cxn ang="0">
                  <a:pos x="741" y="702"/>
                </a:cxn>
                <a:cxn ang="0">
                  <a:pos x="732" y="574"/>
                </a:cxn>
                <a:cxn ang="0">
                  <a:pos x="720" y="463"/>
                </a:cxn>
                <a:cxn ang="0">
                  <a:pos x="701" y="365"/>
                </a:cxn>
                <a:cxn ang="0">
                  <a:pos x="680" y="286"/>
                </a:cxn>
                <a:cxn ang="0">
                  <a:pos x="653" y="221"/>
                </a:cxn>
                <a:cxn ang="0">
                  <a:pos x="618" y="159"/>
                </a:cxn>
                <a:cxn ang="0">
                  <a:pos x="595" y="113"/>
                </a:cxn>
                <a:cxn ang="0">
                  <a:pos x="582" y="83"/>
                </a:cxn>
                <a:cxn ang="0">
                  <a:pos x="584" y="50"/>
                </a:cxn>
                <a:cxn ang="0">
                  <a:pos x="607" y="17"/>
                </a:cxn>
                <a:cxn ang="0">
                  <a:pos x="649" y="2"/>
                </a:cxn>
              </a:cxnLst>
              <a:rect l="0" t="0" r="r" b="b"/>
              <a:pathLst>
                <a:path w="1284" h="1971">
                  <a:moveTo>
                    <a:pt x="688" y="0"/>
                  </a:moveTo>
                  <a:lnTo>
                    <a:pt x="699" y="0"/>
                  </a:lnTo>
                  <a:lnTo>
                    <a:pt x="712" y="2"/>
                  </a:lnTo>
                  <a:lnTo>
                    <a:pt x="726" y="4"/>
                  </a:lnTo>
                  <a:lnTo>
                    <a:pt x="743" y="8"/>
                  </a:lnTo>
                  <a:lnTo>
                    <a:pt x="760" y="13"/>
                  </a:lnTo>
                  <a:lnTo>
                    <a:pt x="780" y="19"/>
                  </a:lnTo>
                  <a:lnTo>
                    <a:pt x="801" y="25"/>
                  </a:lnTo>
                  <a:lnTo>
                    <a:pt x="824" y="33"/>
                  </a:lnTo>
                  <a:lnTo>
                    <a:pt x="849" y="42"/>
                  </a:lnTo>
                  <a:lnTo>
                    <a:pt x="876" y="52"/>
                  </a:lnTo>
                  <a:lnTo>
                    <a:pt x="904" y="63"/>
                  </a:lnTo>
                  <a:lnTo>
                    <a:pt x="933" y="75"/>
                  </a:lnTo>
                  <a:lnTo>
                    <a:pt x="966" y="88"/>
                  </a:lnTo>
                  <a:lnTo>
                    <a:pt x="998" y="104"/>
                  </a:lnTo>
                  <a:lnTo>
                    <a:pt x="1035" y="119"/>
                  </a:lnTo>
                  <a:lnTo>
                    <a:pt x="1071" y="134"/>
                  </a:lnTo>
                  <a:lnTo>
                    <a:pt x="1096" y="146"/>
                  </a:lnTo>
                  <a:lnTo>
                    <a:pt x="1121" y="157"/>
                  </a:lnTo>
                  <a:lnTo>
                    <a:pt x="1142" y="167"/>
                  </a:lnTo>
                  <a:lnTo>
                    <a:pt x="1164" y="178"/>
                  </a:lnTo>
                  <a:lnTo>
                    <a:pt x="1183" y="190"/>
                  </a:lnTo>
                  <a:lnTo>
                    <a:pt x="1200" y="202"/>
                  </a:lnTo>
                  <a:lnTo>
                    <a:pt x="1215" y="211"/>
                  </a:lnTo>
                  <a:lnTo>
                    <a:pt x="1231" y="223"/>
                  </a:lnTo>
                  <a:lnTo>
                    <a:pt x="1242" y="234"/>
                  </a:lnTo>
                  <a:lnTo>
                    <a:pt x="1254" y="246"/>
                  </a:lnTo>
                  <a:lnTo>
                    <a:pt x="1263" y="255"/>
                  </a:lnTo>
                  <a:lnTo>
                    <a:pt x="1271" y="267"/>
                  </a:lnTo>
                  <a:lnTo>
                    <a:pt x="1277" y="278"/>
                  </a:lnTo>
                  <a:lnTo>
                    <a:pt x="1281" y="288"/>
                  </a:lnTo>
                  <a:lnTo>
                    <a:pt x="1284" y="299"/>
                  </a:lnTo>
                  <a:lnTo>
                    <a:pt x="1284" y="311"/>
                  </a:lnTo>
                  <a:lnTo>
                    <a:pt x="1284" y="326"/>
                  </a:lnTo>
                  <a:lnTo>
                    <a:pt x="1283" y="342"/>
                  </a:lnTo>
                  <a:lnTo>
                    <a:pt x="1281" y="359"/>
                  </a:lnTo>
                  <a:lnTo>
                    <a:pt x="1277" y="376"/>
                  </a:lnTo>
                  <a:lnTo>
                    <a:pt x="1273" y="393"/>
                  </a:lnTo>
                  <a:lnTo>
                    <a:pt x="1267" y="413"/>
                  </a:lnTo>
                  <a:lnTo>
                    <a:pt x="1259" y="432"/>
                  </a:lnTo>
                  <a:lnTo>
                    <a:pt x="1252" y="451"/>
                  </a:lnTo>
                  <a:lnTo>
                    <a:pt x="1240" y="493"/>
                  </a:lnTo>
                  <a:lnTo>
                    <a:pt x="1231" y="535"/>
                  </a:lnTo>
                  <a:lnTo>
                    <a:pt x="1221" y="578"/>
                  </a:lnTo>
                  <a:lnTo>
                    <a:pt x="1215" y="622"/>
                  </a:lnTo>
                  <a:lnTo>
                    <a:pt x="1210" y="664"/>
                  </a:lnTo>
                  <a:lnTo>
                    <a:pt x="1206" y="706"/>
                  </a:lnTo>
                  <a:lnTo>
                    <a:pt x="1204" y="749"/>
                  </a:lnTo>
                  <a:lnTo>
                    <a:pt x="1202" y="791"/>
                  </a:lnTo>
                  <a:lnTo>
                    <a:pt x="1202" y="829"/>
                  </a:lnTo>
                  <a:lnTo>
                    <a:pt x="1202" y="866"/>
                  </a:lnTo>
                  <a:lnTo>
                    <a:pt x="1202" y="902"/>
                  </a:lnTo>
                  <a:lnTo>
                    <a:pt x="1202" y="937"/>
                  </a:lnTo>
                  <a:lnTo>
                    <a:pt x="1202" y="969"/>
                  </a:lnTo>
                  <a:lnTo>
                    <a:pt x="1202" y="1000"/>
                  </a:lnTo>
                  <a:lnTo>
                    <a:pt x="1202" y="1031"/>
                  </a:lnTo>
                  <a:lnTo>
                    <a:pt x="1202" y="1061"/>
                  </a:lnTo>
                  <a:lnTo>
                    <a:pt x="1202" y="1088"/>
                  </a:lnTo>
                  <a:lnTo>
                    <a:pt x="1202" y="1117"/>
                  </a:lnTo>
                  <a:lnTo>
                    <a:pt x="1202" y="1142"/>
                  </a:lnTo>
                  <a:lnTo>
                    <a:pt x="1202" y="1167"/>
                  </a:lnTo>
                  <a:lnTo>
                    <a:pt x="1202" y="1190"/>
                  </a:lnTo>
                  <a:lnTo>
                    <a:pt x="1202" y="1213"/>
                  </a:lnTo>
                  <a:lnTo>
                    <a:pt x="1202" y="1234"/>
                  </a:lnTo>
                  <a:lnTo>
                    <a:pt x="1202" y="1253"/>
                  </a:lnTo>
                  <a:lnTo>
                    <a:pt x="1202" y="1272"/>
                  </a:lnTo>
                  <a:lnTo>
                    <a:pt x="1202" y="1290"/>
                  </a:lnTo>
                  <a:lnTo>
                    <a:pt x="1202" y="1305"/>
                  </a:lnTo>
                  <a:lnTo>
                    <a:pt x="1202" y="1320"/>
                  </a:lnTo>
                  <a:lnTo>
                    <a:pt x="1202" y="1334"/>
                  </a:lnTo>
                  <a:lnTo>
                    <a:pt x="1202" y="1347"/>
                  </a:lnTo>
                  <a:lnTo>
                    <a:pt x="1202" y="1359"/>
                  </a:lnTo>
                  <a:lnTo>
                    <a:pt x="1202" y="1368"/>
                  </a:lnTo>
                  <a:lnTo>
                    <a:pt x="1202" y="1378"/>
                  </a:lnTo>
                  <a:lnTo>
                    <a:pt x="1202" y="1386"/>
                  </a:lnTo>
                  <a:lnTo>
                    <a:pt x="1202" y="1391"/>
                  </a:lnTo>
                  <a:lnTo>
                    <a:pt x="1202" y="1397"/>
                  </a:lnTo>
                  <a:lnTo>
                    <a:pt x="1202" y="1401"/>
                  </a:lnTo>
                  <a:lnTo>
                    <a:pt x="1202" y="1405"/>
                  </a:lnTo>
                  <a:lnTo>
                    <a:pt x="1202" y="1407"/>
                  </a:lnTo>
                  <a:lnTo>
                    <a:pt x="1202" y="1407"/>
                  </a:lnTo>
                  <a:lnTo>
                    <a:pt x="1202" y="1436"/>
                  </a:lnTo>
                  <a:lnTo>
                    <a:pt x="1200" y="1463"/>
                  </a:lnTo>
                  <a:lnTo>
                    <a:pt x="1196" y="1489"/>
                  </a:lnTo>
                  <a:lnTo>
                    <a:pt x="1192" y="1514"/>
                  </a:lnTo>
                  <a:lnTo>
                    <a:pt x="1188" y="1541"/>
                  </a:lnTo>
                  <a:lnTo>
                    <a:pt x="1181" y="1568"/>
                  </a:lnTo>
                  <a:lnTo>
                    <a:pt x="1173" y="1593"/>
                  </a:lnTo>
                  <a:lnTo>
                    <a:pt x="1164" y="1618"/>
                  </a:lnTo>
                  <a:lnTo>
                    <a:pt x="1154" y="1643"/>
                  </a:lnTo>
                  <a:lnTo>
                    <a:pt x="1142" y="1668"/>
                  </a:lnTo>
                  <a:lnTo>
                    <a:pt x="1129" y="1693"/>
                  </a:lnTo>
                  <a:lnTo>
                    <a:pt x="1116" y="1718"/>
                  </a:lnTo>
                  <a:lnTo>
                    <a:pt x="1100" y="1741"/>
                  </a:lnTo>
                  <a:lnTo>
                    <a:pt x="1083" y="1766"/>
                  </a:lnTo>
                  <a:lnTo>
                    <a:pt x="1066" y="1789"/>
                  </a:lnTo>
                  <a:lnTo>
                    <a:pt x="1046" y="1812"/>
                  </a:lnTo>
                  <a:lnTo>
                    <a:pt x="1033" y="1831"/>
                  </a:lnTo>
                  <a:lnTo>
                    <a:pt x="1020" y="1850"/>
                  </a:lnTo>
                  <a:lnTo>
                    <a:pt x="1006" y="1866"/>
                  </a:lnTo>
                  <a:lnTo>
                    <a:pt x="993" y="1881"/>
                  </a:lnTo>
                  <a:lnTo>
                    <a:pt x="979" y="1896"/>
                  </a:lnTo>
                  <a:lnTo>
                    <a:pt x="966" y="1910"/>
                  </a:lnTo>
                  <a:lnTo>
                    <a:pt x="952" y="1921"/>
                  </a:lnTo>
                  <a:lnTo>
                    <a:pt x="937" y="1931"/>
                  </a:lnTo>
                  <a:lnTo>
                    <a:pt x="924" y="1940"/>
                  </a:lnTo>
                  <a:lnTo>
                    <a:pt x="912" y="1948"/>
                  </a:lnTo>
                  <a:lnTo>
                    <a:pt x="899" y="1956"/>
                  </a:lnTo>
                  <a:lnTo>
                    <a:pt x="885" y="1962"/>
                  </a:lnTo>
                  <a:lnTo>
                    <a:pt x="872" y="1965"/>
                  </a:lnTo>
                  <a:lnTo>
                    <a:pt x="858" y="1967"/>
                  </a:lnTo>
                  <a:lnTo>
                    <a:pt x="847" y="1969"/>
                  </a:lnTo>
                  <a:lnTo>
                    <a:pt x="835" y="1971"/>
                  </a:lnTo>
                  <a:lnTo>
                    <a:pt x="824" y="1971"/>
                  </a:lnTo>
                  <a:lnTo>
                    <a:pt x="812" y="1969"/>
                  </a:lnTo>
                  <a:lnTo>
                    <a:pt x="803" y="1967"/>
                  </a:lnTo>
                  <a:lnTo>
                    <a:pt x="791" y="1963"/>
                  </a:lnTo>
                  <a:lnTo>
                    <a:pt x="780" y="1960"/>
                  </a:lnTo>
                  <a:lnTo>
                    <a:pt x="770" y="1956"/>
                  </a:lnTo>
                  <a:lnTo>
                    <a:pt x="759" y="1950"/>
                  </a:lnTo>
                  <a:lnTo>
                    <a:pt x="747" y="1944"/>
                  </a:lnTo>
                  <a:lnTo>
                    <a:pt x="736" y="1939"/>
                  </a:lnTo>
                  <a:lnTo>
                    <a:pt x="724" y="1929"/>
                  </a:lnTo>
                  <a:lnTo>
                    <a:pt x="712" y="1921"/>
                  </a:lnTo>
                  <a:lnTo>
                    <a:pt x="701" y="1912"/>
                  </a:lnTo>
                  <a:lnTo>
                    <a:pt x="689" y="1902"/>
                  </a:lnTo>
                  <a:lnTo>
                    <a:pt x="678" y="1891"/>
                  </a:lnTo>
                  <a:lnTo>
                    <a:pt x="666" y="1877"/>
                  </a:lnTo>
                  <a:lnTo>
                    <a:pt x="655" y="1866"/>
                  </a:lnTo>
                  <a:lnTo>
                    <a:pt x="628" y="1843"/>
                  </a:lnTo>
                  <a:lnTo>
                    <a:pt x="601" y="1820"/>
                  </a:lnTo>
                  <a:lnTo>
                    <a:pt x="572" y="1795"/>
                  </a:lnTo>
                  <a:lnTo>
                    <a:pt x="544" y="1773"/>
                  </a:lnTo>
                  <a:lnTo>
                    <a:pt x="513" y="1750"/>
                  </a:lnTo>
                  <a:lnTo>
                    <a:pt x="482" y="1727"/>
                  </a:lnTo>
                  <a:lnTo>
                    <a:pt x="450" y="1704"/>
                  </a:lnTo>
                  <a:lnTo>
                    <a:pt x="417" y="1681"/>
                  </a:lnTo>
                  <a:lnTo>
                    <a:pt x="384" y="1660"/>
                  </a:lnTo>
                  <a:lnTo>
                    <a:pt x="350" y="1637"/>
                  </a:lnTo>
                  <a:lnTo>
                    <a:pt x="315" y="1616"/>
                  </a:lnTo>
                  <a:lnTo>
                    <a:pt x="279" y="1593"/>
                  </a:lnTo>
                  <a:lnTo>
                    <a:pt x="242" y="1572"/>
                  </a:lnTo>
                  <a:lnTo>
                    <a:pt x="206" y="1551"/>
                  </a:lnTo>
                  <a:lnTo>
                    <a:pt x="169" y="1528"/>
                  </a:lnTo>
                  <a:lnTo>
                    <a:pt x="131" y="1507"/>
                  </a:lnTo>
                  <a:lnTo>
                    <a:pt x="116" y="1499"/>
                  </a:lnTo>
                  <a:lnTo>
                    <a:pt x="100" y="1491"/>
                  </a:lnTo>
                  <a:lnTo>
                    <a:pt x="85" y="1486"/>
                  </a:lnTo>
                  <a:lnTo>
                    <a:pt x="73" y="1478"/>
                  </a:lnTo>
                  <a:lnTo>
                    <a:pt x="60" y="1472"/>
                  </a:lnTo>
                  <a:lnTo>
                    <a:pt x="50" y="1466"/>
                  </a:lnTo>
                  <a:lnTo>
                    <a:pt x="41" y="1461"/>
                  </a:lnTo>
                  <a:lnTo>
                    <a:pt x="31" y="1455"/>
                  </a:lnTo>
                  <a:lnTo>
                    <a:pt x="23" y="1449"/>
                  </a:lnTo>
                  <a:lnTo>
                    <a:pt x="18" y="1443"/>
                  </a:lnTo>
                  <a:lnTo>
                    <a:pt x="12" y="1439"/>
                  </a:lnTo>
                  <a:lnTo>
                    <a:pt x="8" y="1434"/>
                  </a:lnTo>
                  <a:lnTo>
                    <a:pt x="4" y="1430"/>
                  </a:lnTo>
                  <a:lnTo>
                    <a:pt x="2" y="1426"/>
                  </a:lnTo>
                  <a:lnTo>
                    <a:pt x="0" y="1422"/>
                  </a:lnTo>
                  <a:lnTo>
                    <a:pt x="0" y="1418"/>
                  </a:lnTo>
                  <a:lnTo>
                    <a:pt x="0" y="1411"/>
                  </a:lnTo>
                  <a:lnTo>
                    <a:pt x="2" y="1403"/>
                  </a:lnTo>
                  <a:lnTo>
                    <a:pt x="6" y="1397"/>
                  </a:lnTo>
                  <a:lnTo>
                    <a:pt x="12" y="1393"/>
                  </a:lnTo>
                  <a:lnTo>
                    <a:pt x="20" y="1390"/>
                  </a:lnTo>
                  <a:lnTo>
                    <a:pt x="27" y="1386"/>
                  </a:lnTo>
                  <a:lnTo>
                    <a:pt x="37" y="1384"/>
                  </a:lnTo>
                  <a:lnTo>
                    <a:pt x="48" y="1384"/>
                  </a:lnTo>
                  <a:lnTo>
                    <a:pt x="77" y="1390"/>
                  </a:lnTo>
                  <a:lnTo>
                    <a:pt x="104" y="1393"/>
                  </a:lnTo>
                  <a:lnTo>
                    <a:pt x="131" y="1399"/>
                  </a:lnTo>
                  <a:lnTo>
                    <a:pt x="158" y="1403"/>
                  </a:lnTo>
                  <a:lnTo>
                    <a:pt x="183" y="1407"/>
                  </a:lnTo>
                  <a:lnTo>
                    <a:pt x="208" y="1411"/>
                  </a:lnTo>
                  <a:lnTo>
                    <a:pt x="233" y="1415"/>
                  </a:lnTo>
                  <a:lnTo>
                    <a:pt x="256" y="1420"/>
                  </a:lnTo>
                  <a:lnTo>
                    <a:pt x="279" y="1422"/>
                  </a:lnTo>
                  <a:lnTo>
                    <a:pt x="302" y="1426"/>
                  </a:lnTo>
                  <a:lnTo>
                    <a:pt x="323" y="1430"/>
                  </a:lnTo>
                  <a:lnTo>
                    <a:pt x="344" y="1434"/>
                  </a:lnTo>
                  <a:lnTo>
                    <a:pt x="365" y="1436"/>
                  </a:lnTo>
                  <a:lnTo>
                    <a:pt x="384" y="1439"/>
                  </a:lnTo>
                  <a:lnTo>
                    <a:pt x="405" y="1443"/>
                  </a:lnTo>
                  <a:lnTo>
                    <a:pt x="423" y="1445"/>
                  </a:lnTo>
                  <a:lnTo>
                    <a:pt x="442" y="1447"/>
                  </a:lnTo>
                  <a:lnTo>
                    <a:pt x="459" y="1449"/>
                  </a:lnTo>
                  <a:lnTo>
                    <a:pt x="476" y="1453"/>
                  </a:lnTo>
                  <a:lnTo>
                    <a:pt x="492" y="1455"/>
                  </a:lnTo>
                  <a:lnTo>
                    <a:pt x="507" y="1457"/>
                  </a:lnTo>
                  <a:lnTo>
                    <a:pt x="522" y="1457"/>
                  </a:lnTo>
                  <a:lnTo>
                    <a:pt x="536" y="1459"/>
                  </a:lnTo>
                  <a:lnTo>
                    <a:pt x="551" y="1461"/>
                  </a:lnTo>
                  <a:lnTo>
                    <a:pt x="563" y="1463"/>
                  </a:lnTo>
                  <a:lnTo>
                    <a:pt x="576" y="1463"/>
                  </a:lnTo>
                  <a:lnTo>
                    <a:pt x="588" y="1464"/>
                  </a:lnTo>
                  <a:lnTo>
                    <a:pt x="599" y="1464"/>
                  </a:lnTo>
                  <a:lnTo>
                    <a:pt x="611" y="1464"/>
                  </a:lnTo>
                  <a:lnTo>
                    <a:pt x="620" y="1466"/>
                  </a:lnTo>
                  <a:lnTo>
                    <a:pt x="630" y="1466"/>
                  </a:lnTo>
                  <a:lnTo>
                    <a:pt x="638" y="1466"/>
                  </a:lnTo>
                  <a:lnTo>
                    <a:pt x="643" y="1466"/>
                  </a:lnTo>
                  <a:lnTo>
                    <a:pt x="649" y="1464"/>
                  </a:lnTo>
                  <a:lnTo>
                    <a:pt x="655" y="1463"/>
                  </a:lnTo>
                  <a:lnTo>
                    <a:pt x="661" y="1461"/>
                  </a:lnTo>
                  <a:lnTo>
                    <a:pt x="666" y="1459"/>
                  </a:lnTo>
                  <a:lnTo>
                    <a:pt x="672" y="1455"/>
                  </a:lnTo>
                  <a:lnTo>
                    <a:pt x="676" y="1451"/>
                  </a:lnTo>
                  <a:lnTo>
                    <a:pt x="682" y="1447"/>
                  </a:lnTo>
                  <a:lnTo>
                    <a:pt x="686" y="1443"/>
                  </a:lnTo>
                  <a:lnTo>
                    <a:pt x="689" y="1438"/>
                  </a:lnTo>
                  <a:lnTo>
                    <a:pt x="693" y="1430"/>
                  </a:lnTo>
                  <a:lnTo>
                    <a:pt x="697" y="1424"/>
                  </a:lnTo>
                  <a:lnTo>
                    <a:pt x="701" y="1416"/>
                  </a:lnTo>
                  <a:lnTo>
                    <a:pt x="705" y="1409"/>
                  </a:lnTo>
                  <a:lnTo>
                    <a:pt x="709" y="1399"/>
                  </a:lnTo>
                  <a:lnTo>
                    <a:pt x="712" y="1390"/>
                  </a:lnTo>
                  <a:lnTo>
                    <a:pt x="714" y="1384"/>
                  </a:lnTo>
                  <a:lnTo>
                    <a:pt x="716" y="1378"/>
                  </a:lnTo>
                  <a:lnTo>
                    <a:pt x="718" y="1372"/>
                  </a:lnTo>
                  <a:lnTo>
                    <a:pt x="720" y="1365"/>
                  </a:lnTo>
                  <a:lnTo>
                    <a:pt x="722" y="1357"/>
                  </a:lnTo>
                  <a:lnTo>
                    <a:pt x="724" y="1347"/>
                  </a:lnTo>
                  <a:lnTo>
                    <a:pt x="726" y="1338"/>
                  </a:lnTo>
                  <a:lnTo>
                    <a:pt x="728" y="1328"/>
                  </a:lnTo>
                  <a:lnTo>
                    <a:pt x="728" y="1317"/>
                  </a:lnTo>
                  <a:lnTo>
                    <a:pt x="730" y="1305"/>
                  </a:lnTo>
                  <a:lnTo>
                    <a:pt x="732" y="1294"/>
                  </a:lnTo>
                  <a:lnTo>
                    <a:pt x="734" y="1280"/>
                  </a:lnTo>
                  <a:lnTo>
                    <a:pt x="734" y="1267"/>
                  </a:lnTo>
                  <a:lnTo>
                    <a:pt x="736" y="1253"/>
                  </a:lnTo>
                  <a:lnTo>
                    <a:pt x="736" y="1238"/>
                  </a:lnTo>
                  <a:lnTo>
                    <a:pt x="737" y="1223"/>
                  </a:lnTo>
                  <a:lnTo>
                    <a:pt x="737" y="1207"/>
                  </a:lnTo>
                  <a:lnTo>
                    <a:pt x="739" y="1190"/>
                  </a:lnTo>
                  <a:lnTo>
                    <a:pt x="739" y="1171"/>
                  </a:lnTo>
                  <a:lnTo>
                    <a:pt x="741" y="1154"/>
                  </a:lnTo>
                  <a:lnTo>
                    <a:pt x="741" y="1134"/>
                  </a:lnTo>
                  <a:lnTo>
                    <a:pt x="741" y="1115"/>
                  </a:lnTo>
                  <a:lnTo>
                    <a:pt x="741" y="1094"/>
                  </a:lnTo>
                  <a:lnTo>
                    <a:pt x="743" y="1073"/>
                  </a:lnTo>
                  <a:lnTo>
                    <a:pt x="743" y="1052"/>
                  </a:lnTo>
                  <a:lnTo>
                    <a:pt x="743" y="1029"/>
                  </a:lnTo>
                  <a:lnTo>
                    <a:pt x="743" y="1006"/>
                  </a:lnTo>
                  <a:lnTo>
                    <a:pt x="743" y="983"/>
                  </a:lnTo>
                  <a:lnTo>
                    <a:pt x="743" y="958"/>
                  </a:lnTo>
                  <a:lnTo>
                    <a:pt x="743" y="933"/>
                  </a:lnTo>
                  <a:lnTo>
                    <a:pt x="745" y="906"/>
                  </a:lnTo>
                  <a:lnTo>
                    <a:pt x="745" y="879"/>
                  </a:lnTo>
                  <a:lnTo>
                    <a:pt x="743" y="848"/>
                  </a:lnTo>
                  <a:lnTo>
                    <a:pt x="743" y="818"/>
                  </a:lnTo>
                  <a:lnTo>
                    <a:pt x="743" y="789"/>
                  </a:lnTo>
                  <a:lnTo>
                    <a:pt x="743" y="760"/>
                  </a:lnTo>
                  <a:lnTo>
                    <a:pt x="741" y="731"/>
                  </a:lnTo>
                  <a:lnTo>
                    <a:pt x="741" y="702"/>
                  </a:lnTo>
                  <a:lnTo>
                    <a:pt x="739" y="676"/>
                  </a:lnTo>
                  <a:lnTo>
                    <a:pt x="737" y="649"/>
                  </a:lnTo>
                  <a:lnTo>
                    <a:pt x="736" y="624"/>
                  </a:lnTo>
                  <a:lnTo>
                    <a:pt x="734" y="599"/>
                  </a:lnTo>
                  <a:lnTo>
                    <a:pt x="732" y="574"/>
                  </a:lnTo>
                  <a:lnTo>
                    <a:pt x="730" y="551"/>
                  </a:lnTo>
                  <a:lnTo>
                    <a:pt x="728" y="528"/>
                  </a:lnTo>
                  <a:lnTo>
                    <a:pt x="726" y="505"/>
                  </a:lnTo>
                  <a:lnTo>
                    <a:pt x="722" y="484"/>
                  </a:lnTo>
                  <a:lnTo>
                    <a:pt x="720" y="463"/>
                  </a:lnTo>
                  <a:lnTo>
                    <a:pt x="716" y="441"/>
                  </a:lnTo>
                  <a:lnTo>
                    <a:pt x="712" y="420"/>
                  </a:lnTo>
                  <a:lnTo>
                    <a:pt x="709" y="401"/>
                  </a:lnTo>
                  <a:lnTo>
                    <a:pt x="705" y="384"/>
                  </a:lnTo>
                  <a:lnTo>
                    <a:pt x="701" y="365"/>
                  </a:lnTo>
                  <a:lnTo>
                    <a:pt x="697" y="347"/>
                  </a:lnTo>
                  <a:lnTo>
                    <a:pt x="693" y="332"/>
                  </a:lnTo>
                  <a:lnTo>
                    <a:pt x="689" y="315"/>
                  </a:lnTo>
                  <a:lnTo>
                    <a:pt x="684" y="299"/>
                  </a:lnTo>
                  <a:lnTo>
                    <a:pt x="680" y="286"/>
                  </a:lnTo>
                  <a:lnTo>
                    <a:pt x="674" y="271"/>
                  </a:lnTo>
                  <a:lnTo>
                    <a:pt x="668" y="257"/>
                  </a:lnTo>
                  <a:lnTo>
                    <a:pt x="665" y="246"/>
                  </a:lnTo>
                  <a:lnTo>
                    <a:pt x="659" y="232"/>
                  </a:lnTo>
                  <a:lnTo>
                    <a:pt x="653" y="221"/>
                  </a:lnTo>
                  <a:lnTo>
                    <a:pt x="647" y="211"/>
                  </a:lnTo>
                  <a:lnTo>
                    <a:pt x="640" y="196"/>
                  </a:lnTo>
                  <a:lnTo>
                    <a:pt x="632" y="184"/>
                  </a:lnTo>
                  <a:lnTo>
                    <a:pt x="626" y="171"/>
                  </a:lnTo>
                  <a:lnTo>
                    <a:pt x="618" y="159"/>
                  </a:lnTo>
                  <a:lnTo>
                    <a:pt x="613" y="150"/>
                  </a:lnTo>
                  <a:lnTo>
                    <a:pt x="609" y="138"/>
                  </a:lnTo>
                  <a:lnTo>
                    <a:pt x="603" y="129"/>
                  </a:lnTo>
                  <a:lnTo>
                    <a:pt x="599" y="121"/>
                  </a:lnTo>
                  <a:lnTo>
                    <a:pt x="595" y="113"/>
                  </a:lnTo>
                  <a:lnTo>
                    <a:pt x="592" y="106"/>
                  </a:lnTo>
                  <a:lnTo>
                    <a:pt x="588" y="100"/>
                  </a:lnTo>
                  <a:lnTo>
                    <a:pt x="586" y="94"/>
                  </a:lnTo>
                  <a:lnTo>
                    <a:pt x="584" y="88"/>
                  </a:lnTo>
                  <a:lnTo>
                    <a:pt x="582" y="83"/>
                  </a:lnTo>
                  <a:lnTo>
                    <a:pt x="582" y="79"/>
                  </a:lnTo>
                  <a:lnTo>
                    <a:pt x="582" y="77"/>
                  </a:lnTo>
                  <a:lnTo>
                    <a:pt x="582" y="67"/>
                  </a:lnTo>
                  <a:lnTo>
                    <a:pt x="582" y="58"/>
                  </a:lnTo>
                  <a:lnTo>
                    <a:pt x="584" y="50"/>
                  </a:lnTo>
                  <a:lnTo>
                    <a:pt x="588" y="42"/>
                  </a:lnTo>
                  <a:lnTo>
                    <a:pt x="592" y="35"/>
                  </a:lnTo>
                  <a:lnTo>
                    <a:pt x="595" y="29"/>
                  </a:lnTo>
                  <a:lnTo>
                    <a:pt x="601" y="23"/>
                  </a:lnTo>
                  <a:lnTo>
                    <a:pt x="607" y="17"/>
                  </a:lnTo>
                  <a:lnTo>
                    <a:pt x="613" y="13"/>
                  </a:lnTo>
                  <a:lnTo>
                    <a:pt x="620" y="10"/>
                  </a:lnTo>
                  <a:lnTo>
                    <a:pt x="630" y="6"/>
                  </a:lnTo>
                  <a:lnTo>
                    <a:pt x="640" y="4"/>
                  </a:lnTo>
                  <a:lnTo>
                    <a:pt x="649" y="2"/>
                  </a:lnTo>
                  <a:lnTo>
                    <a:pt x="661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68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200400" y="4817904"/>
              <a:ext cx="526003" cy="351409"/>
            </a:xfrm>
            <a:custGeom>
              <a:avLst/>
              <a:gdLst/>
              <a:ahLst/>
              <a:cxnLst>
                <a:cxn ang="0">
                  <a:pos x="885" y="0"/>
                </a:cxn>
                <a:cxn ang="0">
                  <a:pos x="948" y="8"/>
                </a:cxn>
                <a:cxn ang="0">
                  <a:pos x="1007" y="21"/>
                </a:cxn>
                <a:cxn ang="0">
                  <a:pos x="1067" y="43"/>
                </a:cxn>
                <a:cxn ang="0">
                  <a:pos x="1124" y="71"/>
                </a:cxn>
                <a:cxn ang="0">
                  <a:pos x="1180" y="104"/>
                </a:cxn>
                <a:cxn ang="0">
                  <a:pos x="1230" y="135"/>
                </a:cxn>
                <a:cxn ang="0">
                  <a:pos x="1268" y="165"/>
                </a:cxn>
                <a:cxn ang="0">
                  <a:pos x="1295" y="198"/>
                </a:cxn>
                <a:cxn ang="0">
                  <a:pos x="1311" y="231"/>
                </a:cxn>
                <a:cxn ang="0">
                  <a:pos x="1316" y="263"/>
                </a:cxn>
                <a:cxn ang="0">
                  <a:pos x="1309" y="282"/>
                </a:cxn>
                <a:cxn ang="0">
                  <a:pos x="1289" y="304"/>
                </a:cxn>
                <a:cxn ang="0">
                  <a:pos x="1255" y="325"/>
                </a:cxn>
                <a:cxn ang="0">
                  <a:pos x="1224" y="352"/>
                </a:cxn>
                <a:cxn ang="0">
                  <a:pos x="1201" y="382"/>
                </a:cxn>
                <a:cxn ang="0">
                  <a:pos x="1144" y="442"/>
                </a:cxn>
                <a:cxn ang="0">
                  <a:pos x="1061" y="517"/>
                </a:cxn>
                <a:cxn ang="0">
                  <a:pos x="973" y="597"/>
                </a:cxn>
                <a:cxn ang="0">
                  <a:pos x="835" y="699"/>
                </a:cxn>
                <a:cxn ang="0">
                  <a:pos x="696" y="787"/>
                </a:cxn>
                <a:cxn ang="0">
                  <a:pos x="562" y="858"/>
                </a:cxn>
                <a:cxn ang="0">
                  <a:pos x="434" y="912"/>
                </a:cxn>
                <a:cxn ang="0">
                  <a:pos x="305" y="956"/>
                </a:cxn>
                <a:cxn ang="0">
                  <a:pos x="226" y="977"/>
                </a:cxn>
                <a:cxn ang="0">
                  <a:pos x="182" y="991"/>
                </a:cxn>
                <a:cxn ang="0">
                  <a:pos x="146" y="998"/>
                </a:cxn>
                <a:cxn ang="0">
                  <a:pos x="117" y="1004"/>
                </a:cxn>
                <a:cxn ang="0">
                  <a:pos x="98" y="1008"/>
                </a:cxn>
                <a:cxn ang="0">
                  <a:pos x="78" y="1008"/>
                </a:cxn>
                <a:cxn ang="0">
                  <a:pos x="52" y="1008"/>
                </a:cxn>
                <a:cxn ang="0">
                  <a:pos x="29" y="1004"/>
                </a:cxn>
                <a:cxn ang="0">
                  <a:pos x="13" y="1000"/>
                </a:cxn>
                <a:cxn ang="0">
                  <a:pos x="4" y="995"/>
                </a:cxn>
                <a:cxn ang="0">
                  <a:pos x="0" y="985"/>
                </a:cxn>
                <a:cxn ang="0">
                  <a:pos x="57" y="937"/>
                </a:cxn>
                <a:cxn ang="0">
                  <a:pos x="109" y="893"/>
                </a:cxn>
                <a:cxn ang="0">
                  <a:pos x="155" y="851"/>
                </a:cxn>
                <a:cxn ang="0">
                  <a:pos x="197" y="812"/>
                </a:cxn>
                <a:cxn ang="0">
                  <a:pos x="234" y="774"/>
                </a:cxn>
                <a:cxn ang="0">
                  <a:pos x="293" y="716"/>
                </a:cxn>
                <a:cxn ang="0">
                  <a:pos x="361" y="647"/>
                </a:cxn>
                <a:cxn ang="0">
                  <a:pos x="464" y="536"/>
                </a:cxn>
                <a:cxn ang="0">
                  <a:pos x="572" y="405"/>
                </a:cxn>
                <a:cxn ang="0">
                  <a:pos x="612" y="348"/>
                </a:cxn>
                <a:cxn ang="0">
                  <a:pos x="647" y="294"/>
                </a:cxn>
                <a:cxn ang="0">
                  <a:pos x="677" y="248"/>
                </a:cxn>
                <a:cxn ang="0">
                  <a:pos x="704" y="204"/>
                </a:cxn>
                <a:cxn ang="0">
                  <a:pos x="723" y="163"/>
                </a:cxn>
                <a:cxn ang="0">
                  <a:pos x="743" y="129"/>
                </a:cxn>
                <a:cxn ang="0">
                  <a:pos x="756" y="92"/>
                </a:cxn>
                <a:cxn ang="0">
                  <a:pos x="760" y="52"/>
                </a:cxn>
                <a:cxn ang="0">
                  <a:pos x="764" y="35"/>
                </a:cxn>
                <a:cxn ang="0">
                  <a:pos x="771" y="20"/>
                </a:cxn>
                <a:cxn ang="0">
                  <a:pos x="785" y="10"/>
                </a:cxn>
                <a:cxn ang="0">
                  <a:pos x="806" y="2"/>
                </a:cxn>
                <a:cxn ang="0">
                  <a:pos x="833" y="0"/>
                </a:cxn>
              </a:cxnLst>
              <a:rect l="0" t="0" r="r" b="b"/>
              <a:pathLst>
                <a:path w="1316" h="1008">
                  <a:moveTo>
                    <a:pt x="842" y="0"/>
                  </a:moveTo>
                  <a:lnTo>
                    <a:pt x="863" y="0"/>
                  </a:lnTo>
                  <a:lnTo>
                    <a:pt x="885" y="0"/>
                  </a:lnTo>
                  <a:lnTo>
                    <a:pt x="906" y="2"/>
                  </a:lnTo>
                  <a:lnTo>
                    <a:pt x="927" y="4"/>
                  </a:lnTo>
                  <a:lnTo>
                    <a:pt x="948" y="8"/>
                  </a:lnTo>
                  <a:lnTo>
                    <a:pt x="967" y="12"/>
                  </a:lnTo>
                  <a:lnTo>
                    <a:pt x="988" y="16"/>
                  </a:lnTo>
                  <a:lnTo>
                    <a:pt x="1007" y="21"/>
                  </a:lnTo>
                  <a:lnTo>
                    <a:pt x="1028" y="27"/>
                  </a:lnTo>
                  <a:lnTo>
                    <a:pt x="1048" y="35"/>
                  </a:lnTo>
                  <a:lnTo>
                    <a:pt x="1067" y="43"/>
                  </a:lnTo>
                  <a:lnTo>
                    <a:pt x="1086" y="50"/>
                  </a:lnTo>
                  <a:lnTo>
                    <a:pt x="1105" y="60"/>
                  </a:lnTo>
                  <a:lnTo>
                    <a:pt x="1124" y="71"/>
                  </a:lnTo>
                  <a:lnTo>
                    <a:pt x="1142" y="81"/>
                  </a:lnTo>
                  <a:lnTo>
                    <a:pt x="1161" y="94"/>
                  </a:lnTo>
                  <a:lnTo>
                    <a:pt x="1180" y="104"/>
                  </a:lnTo>
                  <a:lnTo>
                    <a:pt x="1197" y="114"/>
                  </a:lnTo>
                  <a:lnTo>
                    <a:pt x="1215" y="123"/>
                  </a:lnTo>
                  <a:lnTo>
                    <a:pt x="1230" y="135"/>
                  </a:lnTo>
                  <a:lnTo>
                    <a:pt x="1243" y="144"/>
                  </a:lnTo>
                  <a:lnTo>
                    <a:pt x="1257" y="156"/>
                  </a:lnTo>
                  <a:lnTo>
                    <a:pt x="1268" y="165"/>
                  </a:lnTo>
                  <a:lnTo>
                    <a:pt x="1278" y="177"/>
                  </a:lnTo>
                  <a:lnTo>
                    <a:pt x="1288" y="187"/>
                  </a:lnTo>
                  <a:lnTo>
                    <a:pt x="1295" y="198"/>
                  </a:lnTo>
                  <a:lnTo>
                    <a:pt x="1301" y="210"/>
                  </a:lnTo>
                  <a:lnTo>
                    <a:pt x="1307" y="219"/>
                  </a:lnTo>
                  <a:lnTo>
                    <a:pt x="1311" y="231"/>
                  </a:lnTo>
                  <a:lnTo>
                    <a:pt x="1314" y="242"/>
                  </a:lnTo>
                  <a:lnTo>
                    <a:pt x="1316" y="252"/>
                  </a:lnTo>
                  <a:lnTo>
                    <a:pt x="1316" y="263"/>
                  </a:lnTo>
                  <a:lnTo>
                    <a:pt x="1316" y="269"/>
                  </a:lnTo>
                  <a:lnTo>
                    <a:pt x="1313" y="277"/>
                  </a:lnTo>
                  <a:lnTo>
                    <a:pt x="1309" y="282"/>
                  </a:lnTo>
                  <a:lnTo>
                    <a:pt x="1305" y="290"/>
                  </a:lnTo>
                  <a:lnTo>
                    <a:pt x="1297" y="296"/>
                  </a:lnTo>
                  <a:lnTo>
                    <a:pt x="1289" y="304"/>
                  </a:lnTo>
                  <a:lnTo>
                    <a:pt x="1278" y="309"/>
                  </a:lnTo>
                  <a:lnTo>
                    <a:pt x="1268" y="317"/>
                  </a:lnTo>
                  <a:lnTo>
                    <a:pt x="1255" y="325"/>
                  </a:lnTo>
                  <a:lnTo>
                    <a:pt x="1245" y="334"/>
                  </a:lnTo>
                  <a:lnTo>
                    <a:pt x="1234" y="344"/>
                  </a:lnTo>
                  <a:lnTo>
                    <a:pt x="1224" y="352"/>
                  </a:lnTo>
                  <a:lnTo>
                    <a:pt x="1217" y="361"/>
                  </a:lnTo>
                  <a:lnTo>
                    <a:pt x="1207" y="371"/>
                  </a:lnTo>
                  <a:lnTo>
                    <a:pt x="1201" y="382"/>
                  </a:lnTo>
                  <a:lnTo>
                    <a:pt x="1194" y="392"/>
                  </a:lnTo>
                  <a:lnTo>
                    <a:pt x="1169" y="417"/>
                  </a:lnTo>
                  <a:lnTo>
                    <a:pt x="1144" y="442"/>
                  </a:lnTo>
                  <a:lnTo>
                    <a:pt x="1117" y="467"/>
                  </a:lnTo>
                  <a:lnTo>
                    <a:pt x="1090" y="492"/>
                  </a:lnTo>
                  <a:lnTo>
                    <a:pt x="1061" y="517"/>
                  </a:lnTo>
                  <a:lnTo>
                    <a:pt x="1032" y="542"/>
                  </a:lnTo>
                  <a:lnTo>
                    <a:pt x="1004" y="570"/>
                  </a:lnTo>
                  <a:lnTo>
                    <a:pt x="973" y="597"/>
                  </a:lnTo>
                  <a:lnTo>
                    <a:pt x="927" y="632"/>
                  </a:lnTo>
                  <a:lnTo>
                    <a:pt x="881" y="666"/>
                  </a:lnTo>
                  <a:lnTo>
                    <a:pt x="835" y="699"/>
                  </a:lnTo>
                  <a:lnTo>
                    <a:pt x="789" y="730"/>
                  </a:lnTo>
                  <a:lnTo>
                    <a:pt x="743" y="758"/>
                  </a:lnTo>
                  <a:lnTo>
                    <a:pt x="696" y="787"/>
                  </a:lnTo>
                  <a:lnTo>
                    <a:pt x="650" y="814"/>
                  </a:lnTo>
                  <a:lnTo>
                    <a:pt x="604" y="839"/>
                  </a:lnTo>
                  <a:lnTo>
                    <a:pt x="562" y="858"/>
                  </a:lnTo>
                  <a:lnTo>
                    <a:pt x="520" y="877"/>
                  </a:lnTo>
                  <a:lnTo>
                    <a:pt x="476" y="895"/>
                  </a:lnTo>
                  <a:lnTo>
                    <a:pt x="434" y="912"/>
                  </a:lnTo>
                  <a:lnTo>
                    <a:pt x="389" y="927"/>
                  </a:lnTo>
                  <a:lnTo>
                    <a:pt x="347" y="943"/>
                  </a:lnTo>
                  <a:lnTo>
                    <a:pt x="305" y="956"/>
                  </a:lnTo>
                  <a:lnTo>
                    <a:pt x="261" y="968"/>
                  </a:lnTo>
                  <a:lnTo>
                    <a:pt x="244" y="973"/>
                  </a:lnTo>
                  <a:lnTo>
                    <a:pt x="226" y="977"/>
                  </a:lnTo>
                  <a:lnTo>
                    <a:pt x="211" y="983"/>
                  </a:lnTo>
                  <a:lnTo>
                    <a:pt x="196" y="987"/>
                  </a:lnTo>
                  <a:lnTo>
                    <a:pt x="182" y="991"/>
                  </a:lnTo>
                  <a:lnTo>
                    <a:pt x="169" y="995"/>
                  </a:lnTo>
                  <a:lnTo>
                    <a:pt x="155" y="996"/>
                  </a:lnTo>
                  <a:lnTo>
                    <a:pt x="146" y="998"/>
                  </a:lnTo>
                  <a:lnTo>
                    <a:pt x="134" y="1002"/>
                  </a:lnTo>
                  <a:lnTo>
                    <a:pt x="125" y="1004"/>
                  </a:lnTo>
                  <a:lnTo>
                    <a:pt x="117" y="1004"/>
                  </a:lnTo>
                  <a:lnTo>
                    <a:pt x="109" y="1006"/>
                  </a:lnTo>
                  <a:lnTo>
                    <a:pt x="103" y="1008"/>
                  </a:lnTo>
                  <a:lnTo>
                    <a:pt x="98" y="1008"/>
                  </a:lnTo>
                  <a:lnTo>
                    <a:pt x="94" y="1008"/>
                  </a:lnTo>
                  <a:lnTo>
                    <a:pt x="90" y="1008"/>
                  </a:lnTo>
                  <a:lnTo>
                    <a:pt x="78" y="1008"/>
                  </a:lnTo>
                  <a:lnTo>
                    <a:pt x="69" y="1008"/>
                  </a:lnTo>
                  <a:lnTo>
                    <a:pt x="59" y="1008"/>
                  </a:lnTo>
                  <a:lnTo>
                    <a:pt x="52" y="1008"/>
                  </a:lnTo>
                  <a:lnTo>
                    <a:pt x="44" y="1006"/>
                  </a:lnTo>
                  <a:lnTo>
                    <a:pt x="36" y="1006"/>
                  </a:lnTo>
                  <a:lnTo>
                    <a:pt x="29" y="1004"/>
                  </a:lnTo>
                  <a:lnTo>
                    <a:pt x="23" y="1004"/>
                  </a:lnTo>
                  <a:lnTo>
                    <a:pt x="17" y="1002"/>
                  </a:lnTo>
                  <a:lnTo>
                    <a:pt x="13" y="1000"/>
                  </a:lnTo>
                  <a:lnTo>
                    <a:pt x="9" y="998"/>
                  </a:lnTo>
                  <a:lnTo>
                    <a:pt x="6" y="996"/>
                  </a:lnTo>
                  <a:lnTo>
                    <a:pt x="4" y="995"/>
                  </a:lnTo>
                  <a:lnTo>
                    <a:pt x="2" y="991"/>
                  </a:lnTo>
                  <a:lnTo>
                    <a:pt x="0" y="989"/>
                  </a:lnTo>
                  <a:lnTo>
                    <a:pt x="0" y="985"/>
                  </a:lnTo>
                  <a:lnTo>
                    <a:pt x="19" y="968"/>
                  </a:lnTo>
                  <a:lnTo>
                    <a:pt x="38" y="952"/>
                  </a:lnTo>
                  <a:lnTo>
                    <a:pt x="57" y="937"/>
                  </a:lnTo>
                  <a:lnTo>
                    <a:pt x="75" y="922"/>
                  </a:lnTo>
                  <a:lnTo>
                    <a:pt x="92" y="906"/>
                  </a:lnTo>
                  <a:lnTo>
                    <a:pt x="109" y="893"/>
                  </a:lnTo>
                  <a:lnTo>
                    <a:pt x="125" y="879"/>
                  </a:lnTo>
                  <a:lnTo>
                    <a:pt x="140" y="864"/>
                  </a:lnTo>
                  <a:lnTo>
                    <a:pt x="155" y="851"/>
                  </a:lnTo>
                  <a:lnTo>
                    <a:pt x="171" y="837"/>
                  </a:lnTo>
                  <a:lnTo>
                    <a:pt x="184" y="826"/>
                  </a:lnTo>
                  <a:lnTo>
                    <a:pt x="197" y="812"/>
                  </a:lnTo>
                  <a:lnTo>
                    <a:pt x="211" y="799"/>
                  </a:lnTo>
                  <a:lnTo>
                    <a:pt x="222" y="787"/>
                  </a:lnTo>
                  <a:lnTo>
                    <a:pt x="234" y="774"/>
                  </a:lnTo>
                  <a:lnTo>
                    <a:pt x="245" y="762"/>
                  </a:lnTo>
                  <a:lnTo>
                    <a:pt x="268" y="739"/>
                  </a:lnTo>
                  <a:lnTo>
                    <a:pt x="293" y="716"/>
                  </a:lnTo>
                  <a:lnTo>
                    <a:pt x="316" y="693"/>
                  </a:lnTo>
                  <a:lnTo>
                    <a:pt x="338" y="670"/>
                  </a:lnTo>
                  <a:lnTo>
                    <a:pt x="361" y="647"/>
                  </a:lnTo>
                  <a:lnTo>
                    <a:pt x="382" y="626"/>
                  </a:lnTo>
                  <a:lnTo>
                    <a:pt x="424" y="580"/>
                  </a:lnTo>
                  <a:lnTo>
                    <a:pt x="464" y="536"/>
                  </a:lnTo>
                  <a:lnTo>
                    <a:pt x="503" y="492"/>
                  </a:lnTo>
                  <a:lnTo>
                    <a:pt x="537" y="449"/>
                  </a:lnTo>
                  <a:lnTo>
                    <a:pt x="572" y="405"/>
                  </a:lnTo>
                  <a:lnTo>
                    <a:pt x="585" y="384"/>
                  </a:lnTo>
                  <a:lnTo>
                    <a:pt x="599" y="365"/>
                  </a:lnTo>
                  <a:lnTo>
                    <a:pt x="612" y="348"/>
                  </a:lnTo>
                  <a:lnTo>
                    <a:pt x="624" y="329"/>
                  </a:lnTo>
                  <a:lnTo>
                    <a:pt x="635" y="311"/>
                  </a:lnTo>
                  <a:lnTo>
                    <a:pt x="647" y="294"/>
                  </a:lnTo>
                  <a:lnTo>
                    <a:pt x="658" y="279"/>
                  </a:lnTo>
                  <a:lnTo>
                    <a:pt x="668" y="263"/>
                  </a:lnTo>
                  <a:lnTo>
                    <a:pt x="677" y="248"/>
                  </a:lnTo>
                  <a:lnTo>
                    <a:pt x="687" y="233"/>
                  </a:lnTo>
                  <a:lnTo>
                    <a:pt x="696" y="217"/>
                  </a:lnTo>
                  <a:lnTo>
                    <a:pt x="704" y="204"/>
                  </a:lnTo>
                  <a:lnTo>
                    <a:pt x="710" y="190"/>
                  </a:lnTo>
                  <a:lnTo>
                    <a:pt x="718" y="177"/>
                  </a:lnTo>
                  <a:lnTo>
                    <a:pt x="723" y="163"/>
                  </a:lnTo>
                  <a:lnTo>
                    <a:pt x="727" y="152"/>
                  </a:lnTo>
                  <a:lnTo>
                    <a:pt x="737" y="140"/>
                  </a:lnTo>
                  <a:lnTo>
                    <a:pt x="743" y="129"/>
                  </a:lnTo>
                  <a:lnTo>
                    <a:pt x="748" y="117"/>
                  </a:lnTo>
                  <a:lnTo>
                    <a:pt x="752" y="104"/>
                  </a:lnTo>
                  <a:lnTo>
                    <a:pt x="756" y="92"/>
                  </a:lnTo>
                  <a:lnTo>
                    <a:pt x="758" y="79"/>
                  </a:lnTo>
                  <a:lnTo>
                    <a:pt x="760" y="66"/>
                  </a:lnTo>
                  <a:lnTo>
                    <a:pt x="760" y="52"/>
                  </a:lnTo>
                  <a:lnTo>
                    <a:pt x="760" y="46"/>
                  </a:lnTo>
                  <a:lnTo>
                    <a:pt x="762" y="41"/>
                  </a:lnTo>
                  <a:lnTo>
                    <a:pt x="764" y="35"/>
                  </a:lnTo>
                  <a:lnTo>
                    <a:pt x="766" y="29"/>
                  </a:lnTo>
                  <a:lnTo>
                    <a:pt x="767" y="25"/>
                  </a:lnTo>
                  <a:lnTo>
                    <a:pt x="771" y="20"/>
                  </a:lnTo>
                  <a:lnTo>
                    <a:pt x="775" y="16"/>
                  </a:lnTo>
                  <a:lnTo>
                    <a:pt x="779" y="12"/>
                  </a:lnTo>
                  <a:lnTo>
                    <a:pt x="785" y="10"/>
                  </a:lnTo>
                  <a:lnTo>
                    <a:pt x="790" y="6"/>
                  </a:lnTo>
                  <a:lnTo>
                    <a:pt x="798" y="4"/>
                  </a:lnTo>
                  <a:lnTo>
                    <a:pt x="806" y="2"/>
                  </a:lnTo>
                  <a:lnTo>
                    <a:pt x="814" y="0"/>
                  </a:lnTo>
                  <a:lnTo>
                    <a:pt x="823" y="0"/>
                  </a:lnTo>
                  <a:lnTo>
                    <a:pt x="833" y="0"/>
                  </a:lnTo>
                  <a:lnTo>
                    <a:pt x="842" y="0"/>
                  </a:lnTo>
                  <a:lnTo>
                    <a:pt x="8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708061" y="4777464"/>
              <a:ext cx="627526" cy="37581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98" y="2"/>
                </a:cxn>
                <a:cxn ang="0">
                  <a:pos x="138" y="8"/>
                </a:cxn>
                <a:cxn ang="0">
                  <a:pos x="186" y="14"/>
                </a:cxn>
                <a:cxn ang="0">
                  <a:pos x="240" y="21"/>
                </a:cxn>
                <a:cxn ang="0">
                  <a:pos x="361" y="48"/>
                </a:cxn>
                <a:cxn ang="0">
                  <a:pos x="605" y="117"/>
                </a:cxn>
                <a:cxn ang="0">
                  <a:pos x="845" y="194"/>
                </a:cxn>
                <a:cxn ang="0">
                  <a:pos x="973" y="244"/>
                </a:cxn>
                <a:cxn ang="0">
                  <a:pos x="1044" y="275"/>
                </a:cxn>
                <a:cxn ang="0">
                  <a:pos x="1109" y="305"/>
                </a:cxn>
                <a:cxn ang="0">
                  <a:pos x="1171" y="336"/>
                </a:cxn>
                <a:cxn ang="0">
                  <a:pos x="1227" y="365"/>
                </a:cxn>
                <a:cxn ang="0">
                  <a:pos x="1278" y="394"/>
                </a:cxn>
                <a:cxn ang="0">
                  <a:pos x="1324" y="423"/>
                </a:cxn>
                <a:cxn ang="0">
                  <a:pos x="1367" y="451"/>
                </a:cxn>
                <a:cxn ang="0">
                  <a:pos x="1405" y="478"/>
                </a:cxn>
                <a:cxn ang="0">
                  <a:pos x="1436" y="507"/>
                </a:cxn>
                <a:cxn ang="0">
                  <a:pos x="1464" y="534"/>
                </a:cxn>
                <a:cxn ang="0">
                  <a:pos x="1501" y="578"/>
                </a:cxn>
                <a:cxn ang="0">
                  <a:pos x="1530" y="626"/>
                </a:cxn>
                <a:cxn ang="0">
                  <a:pos x="1551" y="676"/>
                </a:cxn>
                <a:cxn ang="0">
                  <a:pos x="1564" y="730"/>
                </a:cxn>
                <a:cxn ang="0">
                  <a:pos x="1570" y="785"/>
                </a:cxn>
                <a:cxn ang="0">
                  <a:pos x="1568" y="826"/>
                </a:cxn>
                <a:cxn ang="0">
                  <a:pos x="1562" y="860"/>
                </a:cxn>
                <a:cxn ang="0">
                  <a:pos x="1553" y="897"/>
                </a:cxn>
                <a:cxn ang="0">
                  <a:pos x="1520" y="973"/>
                </a:cxn>
                <a:cxn ang="0">
                  <a:pos x="1486" y="1021"/>
                </a:cxn>
                <a:cxn ang="0">
                  <a:pos x="1457" y="1044"/>
                </a:cxn>
                <a:cxn ang="0">
                  <a:pos x="1424" y="1060"/>
                </a:cxn>
                <a:cxn ang="0">
                  <a:pos x="1390" y="1071"/>
                </a:cxn>
                <a:cxn ang="0">
                  <a:pos x="1351" y="1077"/>
                </a:cxn>
                <a:cxn ang="0">
                  <a:pos x="1309" y="1077"/>
                </a:cxn>
                <a:cxn ang="0">
                  <a:pos x="1261" y="1067"/>
                </a:cxn>
                <a:cxn ang="0">
                  <a:pos x="1228" y="1056"/>
                </a:cxn>
                <a:cxn ang="0">
                  <a:pos x="1192" y="1041"/>
                </a:cxn>
                <a:cxn ang="0">
                  <a:pos x="1154" y="1019"/>
                </a:cxn>
                <a:cxn ang="0">
                  <a:pos x="1081" y="979"/>
                </a:cxn>
                <a:cxn ang="0">
                  <a:pos x="1004" y="927"/>
                </a:cxn>
                <a:cxn ang="0">
                  <a:pos x="919" y="860"/>
                </a:cxn>
                <a:cxn ang="0">
                  <a:pos x="827" y="779"/>
                </a:cxn>
                <a:cxn ang="0">
                  <a:pos x="729" y="685"/>
                </a:cxn>
                <a:cxn ang="0">
                  <a:pos x="651" y="607"/>
                </a:cxn>
                <a:cxn ang="0">
                  <a:pos x="524" y="488"/>
                </a:cxn>
                <a:cxn ang="0">
                  <a:pos x="411" y="386"/>
                </a:cxn>
                <a:cxn ang="0">
                  <a:pos x="309" y="300"/>
                </a:cxn>
                <a:cxn ang="0">
                  <a:pos x="223" y="231"/>
                </a:cxn>
                <a:cxn ang="0">
                  <a:pos x="148" y="175"/>
                </a:cxn>
                <a:cxn ang="0">
                  <a:pos x="96" y="144"/>
                </a:cxn>
                <a:cxn ang="0">
                  <a:pos x="58" y="115"/>
                </a:cxn>
                <a:cxn ang="0">
                  <a:pos x="29" y="92"/>
                </a:cxn>
                <a:cxn ang="0">
                  <a:pos x="10" y="71"/>
                </a:cxn>
                <a:cxn ang="0">
                  <a:pos x="0" y="52"/>
                </a:cxn>
                <a:cxn ang="0">
                  <a:pos x="2" y="27"/>
                </a:cxn>
                <a:cxn ang="0">
                  <a:pos x="19" y="6"/>
                </a:cxn>
                <a:cxn ang="0">
                  <a:pos x="48" y="0"/>
                </a:cxn>
              </a:cxnLst>
              <a:rect l="0" t="0" r="r" b="b"/>
              <a:pathLst>
                <a:path w="1570" h="1079">
                  <a:moveTo>
                    <a:pt x="48" y="0"/>
                  </a:moveTo>
                  <a:lnTo>
                    <a:pt x="58" y="0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6" y="2"/>
                  </a:lnTo>
                  <a:lnTo>
                    <a:pt x="98" y="2"/>
                  </a:lnTo>
                  <a:lnTo>
                    <a:pt x="111" y="4"/>
                  </a:lnTo>
                  <a:lnTo>
                    <a:pt x="125" y="6"/>
                  </a:lnTo>
                  <a:lnTo>
                    <a:pt x="138" y="8"/>
                  </a:lnTo>
                  <a:lnTo>
                    <a:pt x="154" y="10"/>
                  </a:lnTo>
                  <a:lnTo>
                    <a:pt x="169" y="12"/>
                  </a:lnTo>
                  <a:lnTo>
                    <a:pt x="186" y="14"/>
                  </a:lnTo>
                  <a:lnTo>
                    <a:pt x="204" y="16"/>
                  </a:lnTo>
                  <a:lnTo>
                    <a:pt x="221" y="19"/>
                  </a:lnTo>
                  <a:lnTo>
                    <a:pt x="240" y="21"/>
                  </a:lnTo>
                  <a:lnTo>
                    <a:pt x="259" y="25"/>
                  </a:lnTo>
                  <a:lnTo>
                    <a:pt x="278" y="29"/>
                  </a:lnTo>
                  <a:lnTo>
                    <a:pt x="361" y="48"/>
                  </a:lnTo>
                  <a:lnTo>
                    <a:pt x="442" y="71"/>
                  </a:lnTo>
                  <a:lnTo>
                    <a:pt x="524" y="92"/>
                  </a:lnTo>
                  <a:lnTo>
                    <a:pt x="605" y="117"/>
                  </a:lnTo>
                  <a:lnTo>
                    <a:pt x="685" y="140"/>
                  </a:lnTo>
                  <a:lnTo>
                    <a:pt x="764" y="167"/>
                  </a:lnTo>
                  <a:lnTo>
                    <a:pt x="845" y="194"/>
                  </a:lnTo>
                  <a:lnTo>
                    <a:pt x="925" y="223"/>
                  </a:lnTo>
                  <a:lnTo>
                    <a:pt x="950" y="232"/>
                  </a:lnTo>
                  <a:lnTo>
                    <a:pt x="973" y="244"/>
                  </a:lnTo>
                  <a:lnTo>
                    <a:pt x="998" y="254"/>
                  </a:lnTo>
                  <a:lnTo>
                    <a:pt x="1021" y="263"/>
                  </a:lnTo>
                  <a:lnTo>
                    <a:pt x="1044" y="275"/>
                  </a:lnTo>
                  <a:lnTo>
                    <a:pt x="1067" y="284"/>
                  </a:lnTo>
                  <a:lnTo>
                    <a:pt x="1088" y="296"/>
                  </a:lnTo>
                  <a:lnTo>
                    <a:pt x="1109" y="305"/>
                  </a:lnTo>
                  <a:lnTo>
                    <a:pt x="1131" y="315"/>
                  </a:lnTo>
                  <a:lnTo>
                    <a:pt x="1152" y="325"/>
                  </a:lnTo>
                  <a:lnTo>
                    <a:pt x="1171" y="336"/>
                  </a:lnTo>
                  <a:lnTo>
                    <a:pt x="1190" y="346"/>
                  </a:lnTo>
                  <a:lnTo>
                    <a:pt x="1209" y="355"/>
                  </a:lnTo>
                  <a:lnTo>
                    <a:pt x="1227" y="365"/>
                  </a:lnTo>
                  <a:lnTo>
                    <a:pt x="1244" y="375"/>
                  </a:lnTo>
                  <a:lnTo>
                    <a:pt x="1261" y="384"/>
                  </a:lnTo>
                  <a:lnTo>
                    <a:pt x="1278" y="394"/>
                  </a:lnTo>
                  <a:lnTo>
                    <a:pt x="1294" y="403"/>
                  </a:lnTo>
                  <a:lnTo>
                    <a:pt x="1309" y="413"/>
                  </a:lnTo>
                  <a:lnTo>
                    <a:pt x="1324" y="423"/>
                  </a:lnTo>
                  <a:lnTo>
                    <a:pt x="1340" y="432"/>
                  </a:lnTo>
                  <a:lnTo>
                    <a:pt x="1353" y="442"/>
                  </a:lnTo>
                  <a:lnTo>
                    <a:pt x="1367" y="451"/>
                  </a:lnTo>
                  <a:lnTo>
                    <a:pt x="1380" y="461"/>
                  </a:lnTo>
                  <a:lnTo>
                    <a:pt x="1392" y="470"/>
                  </a:lnTo>
                  <a:lnTo>
                    <a:pt x="1405" y="478"/>
                  </a:lnTo>
                  <a:lnTo>
                    <a:pt x="1415" y="488"/>
                  </a:lnTo>
                  <a:lnTo>
                    <a:pt x="1426" y="497"/>
                  </a:lnTo>
                  <a:lnTo>
                    <a:pt x="1436" y="507"/>
                  </a:lnTo>
                  <a:lnTo>
                    <a:pt x="1445" y="515"/>
                  </a:lnTo>
                  <a:lnTo>
                    <a:pt x="1455" y="524"/>
                  </a:lnTo>
                  <a:lnTo>
                    <a:pt x="1464" y="534"/>
                  </a:lnTo>
                  <a:lnTo>
                    <a:pt x="1478" y="547"/>
                  </a:lnTo>
                  <a:lnTo>
                    <a:pt x="1489" y="563"/>
                  </a:lnTo>
                  <a:lnTo>
                    <a:pt x="1501" y="578"/>
                  </a:lnTo>
                  <a:lnTo>
                    <a:pt x="1511" y="593"/>
                  </a:lnTo>
                  <a:lnTo>
                    <a:pt x="1520" y="611"/>
                  </a:lnTo>
                  <a:lnTo>
                    <a:pt x="1530" y="626"/>
                  </a:lnTo>
                  <a:lnTo>
                    <a:pt x="1537" y="643"/>
                  </a:lnTo>
                  <a:lnTo>
                    <a:pt x="1545" y="659"/>
                  </a:lnTo>
                  <a:lnTo>
                    <a:pt x="1551" y="676"/>
                  </a:lnTo>
                  <a:lnTo>
                    <a:pt x="1557" y="693"/>
                  </a:lnTo>
                  <a:lnTo>
                    <a:pt x="1560" y="712"/>
                  </a:lnTo>
                  <a:lnTo>
                    <a:pt x="1564" y="730"/>
                  </a:lnTo>
                  <a:lnTo>
                    <a:pt x="1566" y="747"/>
                  </a:lnTo>
                  <a:lnTo>
                    <a:pt x="1568" y="766"/>
                  </a:lnTo>
                  <a:lnTo>
                    <a:pt x="1570" y="785"/>
                  </a:lnTo>
                  <a:lnTo>
                    <a:pt x="1570" y="803"/>
                  </a:lnTo>
                  <a:lnTo>
                    <a:pt x="1570" y="814"/>
                  </a:lnTo>
                  <a:lnTo>
                    <a:pt x="1568" y="826"/>
                  </a:lnTo>
                  <a:lnTo>
                    <a:pt x="1568" y="837"/>
                  </a:lnTo>
                  <a:lnTo>
                    <a:pt x="1566" y="849"/>
                  </a:lnTo>
                  <a:lnTo>
                    <a:pt x="1562" y="860"/>
                  </a:lnTo>
                  <a:lnTo>
                    <a:pt x="1560" y="872"/>
                  </a:lnTo>
                  <a:lnTo>
                    <a:pt x="1557" y="883"/>
                  </a:lnTo>
                  <a:lnTo>
                    <a:pt x="1553" y="897"/>
                  </a:lnTo>
                  <a:lnTo>
                    <a:pt x="1543" y="922"/>
                  </a:lnTo>
                  <a:lnTo>
                    <a:pt x="1532" y="946"/>
                  </a:lnTo>
                  <a:lnTo>
                    <a:pt x="1520" y="973"/>
                  </a:lnTo>
                  <a:lnTo>
                    <a:pt x="1505" y="1002"/>
                  </a:lnTo>
                  <a:lnTo>
                    <a:pt x="1495" y="1012"/>
                  </a:lnTo>
                  <a:lnTo>
                    <a:pt x="1486" y="1021"/>
                  </a:lnTo>
                  <a:lnTo>
                    <a:pt x="1476" y="1029"/>
                  </a:lnTo>
                  <a:lnTo>
                    <a:pt x="1466" y="1037"/>
                  </a:lnTo>
                  <a:lnTo>
                    <a:pt x="1457" y="1044"/>
                  </a:lnTo>
                  <a:lnTo>
                    <a:pt x="1445" y="1050"/>
                  </a:lnTo>
                  <a:lnTo>
                    <a:pt x="1436" y="1056"/>
                  </a:lnTo>
                  <a:lnTo>
                    <a:pt x="1424" y="1060"/>
                  </a:lnTo>
                  <a:lnTo>
                    <a:pt x="1413" y="1065"/>
                  </a:lnTo>
                  <a:lnTo>
                    <a:pt x="1401" y="1069"/>
                  </a:lnTo>
                  <a:lnTo>
                    <a:pt x="1390" y="1071"/>
                  </a:lnTo>
                  <a:lnTo>
                    <a:pt x="1378" y="1073"/>
                  </a:lnTo>
                  <a:lnTo>
                    <a:pt x="1365" y="1075"/>
                  </a:lnTo>
                  <a:lnTo>
                    <a:pt x="1351" y="1077"/>
                  </a:lnTo>
                  <a:lnTo>
                    <a:pt x="1338" y="1079"/>
                  </a:lnTo>
                  <a:lnTo>
                    <a:pt x="1324" y="1079"/>
                  </a:lnTo>
                  <a:lnTo>
                    <a:pt x="1309" y="1077"/>
                  </a:lnTo>
                  <a:lnTo>
                    <a:pt x="1292" y="1075"/>
                  </a:lnTo>
                  <a:lnTo>
                    <a:pt x="1273" y="1071"/>
                  </a:lnTo>
                  <a:lnTo>
                    <a:pt x="1261" y="1067"/>
                  </a:lnTo>
                  <a:lnTo>
                    <a:pt x="1251" y="1065"/>
                  </a:lnTo>
                  <a:lnTo>
                    <a:pt x="1240" y="1062"/>
                  </a:lnTo>
                  <a:lnTo>
                    <a:pt x="1228" y="1056"/>
                  </a:lnTo>
                  <a:lnTo>
                    <a:pt x="1217" y="1052"/>
                  </a:lnTo>
                  <a:lnTo>
                    <a:pt x="1205" y="1046"/>
                  </a:lnTo>
                  <a:lnTo>
                    <a:pt x="1192" y="1041"/>
                  </a:lnTo>
                  <a:lnTo>
                    <a:pt x="1180" y="1035"/>
                  </a:lnTo>
                  <a:lnTo>
                    <a:pt x="1167" y="1027"/>
                  </a:lnTo>
                  <a:lnTo>
                    <a:pt x="1154" y="1019"/>
                  </a:lnTo>
                  <a:lnTo>
                    <a:pt x="1131" y="1008"/>
                  </a:lnTo>
                  <a:lnTo>
                    <a:pt x="1106" y="994"/>
                  </a:lnTo>
                  <a:lnTo>
                    <a:pt x="1081" y="979"/>
                  </a:lnTo>
                  <a:lnTo>
                    <a:pt x="1056" y="964"/>
                  </a:lnTo>
                  <a:lnTo>
                    <a:pt x="1031" y="946"/>
                  </a:lnTo>
                  <a:lnTo>
                    <a:pt x="1004" y="927"/>
                  </a:lnTo>
                  <a:lnTo>
                    <a:pt x="977" y="906"/>
                  </a:lnTo>
                  <a:lnTo>
                    <a:pt x="948" y="883"/>
                  </a:lnTo>
                  <a:lnTo>
                    <a:pt x="919" y="860"/>
                  </a:lnTo>
                  <a:lnTo>
                    <a:pt x="889" y="835"/>
                  </a:lnTo>
                  <a:lnTo>
                    <a:pt x="860" y="808"/>
                  </a:lnTo>
                  <a:lnTo>
                    <a:pt x="827" y="779"/>
                  </a:lnTo>
                  <a:lnTo>
                    <a:pt x="797" y="751"/>
                  </a:lnTo>
                  <a:lnTo>
                    <a:pt x="764" y="718"/>
                  </a:lnTo>
                  <a:lnTo>
                    <a:pt x="729" y="685"/>
                  </a:lnTo>
                  <a:lnTo>
                    <a:pt x="695" y="651"/>
                  </a:lnTo>
                  <a:lnTo>
                    <a:pt x="672" y="628"/>
                  </a:lnTo>
                  <a:lnTo>
                    <a:pt x="651" y="607"/>
                  </a:lnTo>
                  <a:lnTo>
                    <a:pt x="607" y="565"/>
                  </a:lnTo>
                  <a:lnTo>
                    <a:pt x="564" y="526"/>
                  </a:lnTo>
                  <a:lnTo>
                    <a:pt x="524" y="488"/>
                  </a:lnTo>
                  <a:lnTo>
                    <a:pt x="486" y="451"/>
                  </a:lnTo>
                  <a:lnTo>
                    <a:pt x="447" y="419"/>
                  </a:lnTo>
                  <a:lnTo>
                    <a:pt x="411" y="386"/>
                  </a:lnTo>
                  <a:lnTo>
                    <a:pt x="376" y="355"/>
                  </a:lnTo>
                  <a:lnTo>
                    <a:pt x="342" y="327"/>
                  </a:lnTo>
                  <a:lnTo>
                    <a:pt x="309" y="300"/>
                  </a:lnTo>
                  <a:lnTo>
                    <a:pt x="278" y="275"/>
                  </a:lnTo>
                  <a:lnTo>
                    <a:pt x="250" y="252"/>
                  </a:lnTo>
                  <a:lnTo>
                    <a:pt x="223" y="231"/>
                  </a:lnTo>
                  <a:lnTo>
                    <a:pt x="196" y="209"/>
                  </a:lnTo>
                  <a:lnTo>
                    <a:pt x="171" y="192"/>
                  </a:lnTo>
                  <a:lnTo>
                    <a:pt x="148" y="175"/>
                  </a:lnTo>
                  <a:lnTo>
                    <a:pt x="129" y="165"/>
                  </a:lnTo>
                  <a:lnTo>
                    <a:pt x="113" y="154"/>
                  </a:lnTo>
                  <a:lnTo>
                    <a:pt x="96" y="144"/>
                  </a:lnTo>
                  <a:lnTo>
                    <a:pt x="83" y="135"/>
                  </a:lnTo>
                  <a:lnTo>
                    <a:pt x="69" y="125"/>
                  </a:lnTo>
                  <a:lnTo>
                    <a:pt x="58" y="115"/>
                  </a:lnTo>
                  <a:lnTo>
                    <a:pt x="46" y="108"/>
                  </a:lnTo>
                  <a:lnTo>
                    <a:pt x="37" y="100"/>
                  </a:lnTo>
                  <a:lnTo>
                    <a:pt x="29" y="92"/>
                  </a:lnTo>
                  <a:lnTo>
                    <a:pt x="21" y="85"/>
                  </a:lnTo>
                  <a:lnTo>
                    <a:pt x="14" y="77"/>
                  </a:lnTo>
                  <a:lnTo>
                    <a:pt x="10" y="71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6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838200"/>
            <a:ext cx="1876983" cy="669351"/>
            <a:chOff x="3350686" y="3429000"/>
            <a:chExt cx="1876983" cy="669351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350686" y="3525219"/>
              <a:ext cx="388507" cy="573132"/>
            </a:xfrm>
            <a:custGeom>
              <a:avLst/>
              <a:gdLst/>
              <a:ahLst/>
              <a:cxnLst>
                <a:cxn ang="0">
                  <a:pos x="246" y="6"/>
                </a:cxn>
                <a:cxn ang="0">
                  <a:pos x="405" y="31"/>
                </a:cxn>
                <a:cxn ang="0">
                  <a:pos x="497" y="56"/>
                </a:cxn>
                <a:cxn ang="0">
                  <a:pos x="560" y="77"/>
                </a:cxn>
                <a:cxn ang="0">
                  <a:pos x="614" y="98"/>
                </a:cxn>
                <a:cxn ang="0">
                  <a:pos x="660" y="121"/>
                </a:cxn>
                <a:cxn ang="0">
                  <a:pos x="695" y="144"/>
                </a:cxn>
                <a:cxn ang="0">
                  <a:pos x="722" y="169"/>
                </a:cxn>
                <a:cxn ang="0">
                  <a:pos x="737" y="194"/>
                </a:cxn>
                <a:cxn ang="0">
                  <a:pos x="745" y="221"/>
                </a:cxn>
                <a:cxn ang="0">
                  <a:pos x="748" y="307"/>
                </a:cxn>
                <a:cxn ang="0">
                  <a:pos x="768" y="417"/>
                </a:cxn>
                <a:cxn ang="0">
                  <a:pos x="812" y="572"/>
                </a:cxn>
                <a:cxn ang="0">
                  <a:pos x="852" y="730"/>
                </a:cxn>
                <a:cxn ang="0">
                  <a:pos x="889" y="874"/>
                </a:cxn>
                <a:cxn ang="0">
                  <a:pos x="917" y="1004"/>
                </a:cxn>
                <a:cxn ang="0">
                  <a:pos x="940" y="1121"/>
                </a:cxn>
                <a:cxn ang="0">
                  <a:pos x="958" y="1225"/>
                </a:cxn>
                <a:cxn ang="0">
                  <a:pos x="969" y="1315"/>
                </a:cxn>
                <a:cxn ang="0">
                  <a:pos x="973" y="1392"/>
                </a:cxn>
                <a:cxn ang="0">
                  <a:pos x="967" y="1482"/>
                </a:cxn>
                <a:cxn ang="0">
                  <a:pos x="937" y="1563"/>
                </a:cxn>
                <a:cxn ang="0">
                  <a:pos x="890" y="1616"/>
                </a:cxn>
                <a:cxn ang="0">
                  <a:pos x="864" y="1634"/>
                </a:cxn>
                <a:cxn ang="0">
                  <a:pos x="833" y="1641"/>
                </a:cxn>
                <a:cxn ang="0">
                  <a:pos x="800" y="1641"/>
                </a:cxn>
                <a:cxn ang="0">
                  <a:pos x="762" y="1632"/>
                </a:cxn>
                <a:cxn ang="0">
                  <a:pos x="725" y="1611"/>
                </a:cxn>
                <a:cxn ang="0">
                  <a:pos x="689" y="1580"/>
                </a:cxn>
                <a:cxn ang="0">
                  <a:pos x="645" y="1534"/>
                </a:cxn>
                <a:cxn ang="0">
                  <a:pos x="604" y="1478"/>
                </a:cxn>
                <a:cxn ang="0">
                  <a:pos x="578" y="1421"/>
                </a:cxn>
                <a:cxn ang="0">
                  <a:pos x="560" y="1363"/>
                </a:cxn>
                <a:cxn ang="0">
                  <a:pos x="543" y="1278"/>
                </a:cxn>
                <a:cxn ang="0">
                  <a:pos x="520" y="1183"/>
                </a:cxn>
                <a:cxn ang="0">
                  <a:pos x="499" y="1100"/>
                </a:cxn>
                <a:cxn ang="0">
                  <a:pos x="484" y="1031"/>
                </a:cxn>
                <a:cxn ang="0">
                  <a:pos x="470" y="975"/>
                </a:cxn>
                <a:cxn ang="0">
                  <a:pos x="461" y="935"/>
                </a:cxn>
                <a:cxn ang="0">
                  <a:pos x="453" y="908"/>
                </a:cxn>
                <a:cxn ang="0">
                  <a:pos x="451" y="893"/>
                </a:cxn>
                <a:cxn ang="0">
                  <a:pos x="434" y="808"/>
                </a:cxn>
                <a:cxn ang="0">
                  <a:pos x="401" y="662"/>
                </a:cxn>
                <a:cxn ang="0">
                  <a:pos x="365" y="541"/>
                </a:cxn>
                <a:cxn ang="0">
                  <a:pos x="328" y="447"/>
                </a:cxn>
                <a:cxn ang="0">
                  <a:pos x="295" y="374"/>
                </a:cxn>
                <a:cxn ang="0">
                  <a:pos x="253" y="303"/>
                </a:cxn>
                <a:cxn ang="0">
                  <a:pos x="194" y="238"/>
                </a:cxn>
                <a:cxn ang="0">
                  <a:pos x="117" y="177"/>
                </a:cxn>
                <a:cxn ang="0">
                  <a:pos x="56" y="138"/>
                </a:cxn>
                <a:cxn ang="0">
                  <a:pos x="29" y="123"/>
                </a:cxn>
                <a:cxn ang="0">
                  <a:pos x="10" y="112"/>
                </a:cxn>
                <a:cxn ang="0">
                  <a:pos x="2" y="102"/>
                </a:cxn>
                <a:cxn ang="0">
                  <a:pos x="2" y="77"/>
                </a:cxn>
                <a:cxn ang="0">
                  <a:pos x="17" y="41"/>
                </a:cxn>
                <a:cxn ang="0">
                  <a:pos x="46" y="16"/>
                </a:cxn>
                <a:cxn ang="0">
                  <a:pos x="88" y="2"/>
                </a:cxn>
              </a:cxnLst>
              <a:rect l="0" t="0" r="r" b="b"/>
              <a:pathLst>
                <a:path w="973" h="1643">
                  <a:moveTo>
                    <a:pt x="115" y="0"/>
                  </a:moveTo>
                  <a:lnTo>
                    <a:pt x="159" y="0"/>
                  </a:lnTo>
                  <a:lnTo>
                    <a:pt x="203" y="2"/>
                  </a:lnTo>
                  <a:lnTo>
                    <a:pt x="246" y="6"/>
                  </a:lnTo>
                  <a:lnTo>
                    <a:pt x="288" y="10"/>
                  </a:lnTo>
                  <a:lnTo>
                    <a:pt x="328" y="16"/>
                  </a:lnTo>
                  <a:lnTo>
                    <a:pt x="367" y="21"/>
                  </a:lnTo>
                  <a:lnTo>
                    <a:pt x="405" y="31"/>
                  </a:lnTo>
                  <a:lnTo>
                    <a:pt x="441" y="41"/>
                  </a:lnTo>
                  <a:lnTo>
                    <a:pt x="461" y="46"/>
                  </a:lnTo>
                  <a:lnTo>
                    <a:pt x="478" y="52"/>
                  </a:lnTo>
                  <a:lnTo>
                    <a:pt x="497" y="56"/>
                  </a:lnTo>
                  <a:lnTo>
                    <a:pt x="512" y="62"/>
                  </a:lnTo>
                  <a:lnTo>
                    <a:pt x="530" y="67"/>
                  </a:lnTo>
                  <a:lnTo>
                    <a:pt x="545" y="71"/>
                  </a:lnTo>
                  <a:lnTo>
                    <a:pt x="560" y="77"/>
                  </a:lnTo>
                  <a:lnTo>
                    <a:pt x="576" y="83"/>
                  </a:lnTo>
                  <a:lnTo>
                    <a:pt x="589" y="89"/>
                  </a:lnTo>
                  <a:lnTo>
                    <a:pt x="603" y="92"/>
                  </a:lnTo>
                  <a:lnTo>
                    <a:pt x="614" y="98"/>
                  </a:lnTo>
                  <a:lnTo>
                    <a:pt x="628" y="104"/>
                  </a:lnTo>
                  <a:lnTo>
                    <a:pt x="639" y="110"/>
                  </a:lnTo>
                  <a:lnTo>
                    <a:pt x="649" y="115"/>
                  </a:lnTo>
                  <a:lnTo>
                    <a:pt x="660" y="121"/>
                  </a:lnTo>
                  <a:lnTo>
                    <a:pt x="670" y="127"/>
                  </a:lnTo>
                  <a:lnTo>
                    <a:pt x="679" y="133"/>
                  </a:lnTo>
                  <a:lnTo>
                    <a:pt x="687" y="138"/>
                  </a:lnTo>
                  <a:lnTo>
                    <a:pt x="695" y="144"/>
                  </a:lnTo>
                  <a:lnTo>
                    <a:pt x="702" y="150"/>
                  </a:lnTo>
                  <a:lnTo>
                    <a:pt x="708" y="156"/>
                  </a:lnTo>
                  <a:lnTo>
                    <a:pt x="716" y="161"/>
                  </a:lnTo>
                  <a:lnTo>
                    <a:pt x="722" y="169"/>
                  </a:lnTo>
                  <a:lnTo>
                    <a:pt x="725" y="175"/>
                  </a:lnTo>
                  <a:lnTo>
                    <a:pt x="729" y="181"/>
                  </a:lnTo>
                  <a:lnTo>
                    <a:pt x="733" y="188"/>
                  </a:lnTo>
                  <a:lnTo>
                    <a:pt x="737" y="194"/>
                  </a:lnTo>
                  <a:lnTo>
                    <a:pt x="739" y="202"/>
                  </a:lnTo>
                  <a:lnTo>
                    <a:pt x="741" y="208"/>
                  </a:lnTo>
                  <a:lnTo>
                    <a:pt x="743" y="215"/>
                  </a:lnTo>
                  <a:lnTo>
                    <a:pt x="745" y="221"/>
                  </a:lnTo>
                  <a:lnTo>
                    <a:pt x="745" y="229"/>
                  </a:lnTo>
                  <a:lnTo>
                    <a:pt x="745" y="255"/>
                  </a:lnTo>
                  <a:lnTo>
                    <a:pt x="747" y="282"/>
                  </a:lnTo>
                  <a:lnTo>
                    <a:pt x="748" y="307"/>
                  </a:lnTo>
                  <a:lnTo>
                    <a:pt x="752" y="334"/>
                  </a:lnTo>
                  <a:lnTo>
                    <a:pt x="756" y="363"/>
                  </a:lnTo>
                  <a:lnTo>
                    <a:pt x="762" y="390"/>
                  </a:lnTo>
                  <a:lnTo>
                    <a:pt x="768" y="417"/>
                  </a:lnTo>
                  <a:lnTo>
                    <a:pt x="777" y="446"/>
                  </a:lnTo>
                  <a:lnTo>
                    <a:pt x="789" y="490"/>
                  </a:lnTo>
                  <a:lnTo>
                    <a:pt x="800" y="532"/>
                  </a:lnTo>
                  <a:lnTo>
                    <a:pt x="812" y="572"/>
                  </a:lnTo>
                  <a:lnTo>
                    <a:pt x="821" y="612"/>
                  </a:lnTo>
                  <a:lnTo>
                    <a:pt x="833" y="653"/>
                  </a:lnTo>
                  <a:lnTo>
                    <a:pt x="842" y="691"/>
                  </a:lnTo>
                  <a:lnTo>
                    <a:pt x="852" y="730"/>
                  </a:lnTo>
                  <a:lnTo>
                    <a:pt x="862" y="768"/>
                  </a:lnTo>
                  <a:lnTo>
                    <a:pt x="871" y="804"/>
                  </a:lnTo>
                  <a:lnTo>
                    <a:pt x="879" y="839"/>
                  </a:lnTo>
                  <a:lnTo>
                    <a:pt x="889" y="874"/>
                  </a:lnTo>
                  <a:lnTo>
                    <a:pt x="896" y="908"/>
                  </a:lnTo>
                  <a:lnTo>
                    <a:pt x="904" y="941"/>
                  </a:lnTo>
                  <a:lnTo>
                    <a:pt x="910" y="973"/>
                  </a:lnTo>
                  <a:lnTo>
                    <a:pt x="917" y="1004"/>
                  </a:lnTo>
                  <a:lnTo>
                    <a:pt x="923" y="1035"/>
                  </a:lnTo>
                  <a:lnTo>
                    <a:pt x="929" y="1065"/>
                  </a:lnTo>
                  <a:lnTo>
                    <a:pt x="935" y="1094"/>
                  </a:lnTo>
                  <a:lnTo>
                    <a:pt x="940" y="1121"/>
                  </a:lnTo>
                  <a:lnTo>
                    <a:pt x="946" y="1148"/>
                  </a:lnTo>
                  <a:lnTo>
                    <a:pt x="950" y="1175"/>
                  </a:lnTo>
                  <a:lnTo>
                    <a:pt x="954" y="1200"/>
                  </a:lnTo>
                  <a:lnTo>
                    <a:pt x="958" y="1225"/>
                  </a:lnTo>
                  <a:lnTo>
                    <a:pt x="961" y="1248"/>
                  </a:lnTo>
                  <a:lnTo>
                    <a:pt x="963" y="1271"/>
                  </a:lnTo>
                  <a:lnTo>
                    <a:pt x="967" y="1294"/>
                  </a:lnTo>
                  <a:lnTo>
                    <a:pt x="969" y="1315"/>
                  </a:lnTo>
                  <a:lnTo>
                    <a:pt x="971" y="1336"/>
                  </a:lnTo>
                  <a:lnTo>
                    <a:pt x="971" y="1355"/>
                  </a:lnTo>
                  <a:lnTo>
                    <a:pt x="973" y="1373"/>
                  </a:lnTo>
                  <a:lnTo>
                    <a:pt x="973" y="1392"/>
                  </a:lnTo>
                  <a:lnTo>
                    <a:pt x="973" y="1409"/>
                  </a:lnTo>
                  <a:lnTo>
                    <a:pt x="973" y="1434"/>
                  </a:lnTo>
                  <a:lnTo>
                    <a:pt x="971" y="1459"/>
                  </a:lnTo>
                  <a:lnTo>
                    <a:pt x="967" y="1482"/>
                  </a:lnTo>
                  <a:lnTo>
                    <a:pt x="961" y="1503"/>
                  </a:lnTo>
                  <a:lnTo>
                    <a:pt x="954" y="1524"/>
                  </a:lnTo>
                  <a:lnTo>
                    <a:pt x="946" y="1543"/>
                  </a:lnTo>
                  <a:lnTo>
                    <a:pt x="937" y="1563"/>
                  </a:lnTo>
                  <a:lnTo>
                    <a:pt x="925" y="1578"/>
                  </a:lnTo>
                  <a:lnTo>
                    <a:pt x="913" y="1593"/>
                  </a:lnTo>
                  <a:lnTo>
                    <a:pt x="904" y="1605"/>
                  </a:lnTo>
                  <a:lnTo>
                    <a:pt x="890" y="1616"/>
                  </a:lnTo>
                  <a:lnTo>
                    <a:pt x="885" y="1622"/>
                  </a:lnTo>
                  <a:lnTo>
                    <a:pt x="877" y="1626"/>
                  </a:lnTo>
                  <a:lnTo>
                    <a:pt x="871" y="1630"/>
                  </a:lnTo>
                  <a:lnTo>
                    <a:pt x="864" y="1634"/>
                  </a:lnTo>
                  <a:lnTo>
                    <a:pt x="856" y="1635"/>
                  </a:lnTo>
                  <a:lnTo>
                    <a:pt x="848" y="1639"/>
                  </a:lnTo>
                  <a:lnTo>
                    <a:pt x="841" y="1639"/>
                  </a:lnTo>
                  <a:lnTo>
                    <a:pt x="833" y="1641"/>
                  </a:lnTo>
                  <a:lnTo>
                    <a:pt x="825" y="1643"/>
                  </a:lnTo>
                  <a:lnTo>
                    <a:pt x="818" y="1643"/>
                  </a:lnTo>
                  <a:lnTo>
                    <a:pt x="808" y="1643"/>
                  </a:lnTo>
                  <a:lnTo>
                    <a:pt x="800" y="1641"/>
                  </a:lnTo>
                  <a:lnTo>
                    <a:pt x="791" y="1639"/>
                  </a:lnTo>
                  <a:lnTo>
                    <a:pt x="781" y="1637"/>
                  </a:lnTo>
                  <a:lnTo>
                    <a:pt x="771" y="1634"/>
                  </a:lnTo>
                  <a:lnTo>
                    <a:pt x="762" y="1632"/>
                  </a:lnTo>
                  <a:lnTo>
                    <a:pt x="754" y="1626"/>
                  </a:lnTo>
                  <a:lnTo>
                    <a:pt x="745" y="1622"/>
                  </a:lnTo>
                  <a:lnTo>
                    <a:pt x="735" y="1616"/>
                  </a:lnTo>
                  <a:lnTo>
                    <a:pt x="725" y="1611"/>
                  </a:lnTo>
                  <a:lnTo>
                    <a:pt x="716" y="1603"/>
                  </a:lnTo>
                  <a:lnTo>
                    <a:pt x="708" y="1595"/>
                  </a:lnTo>
                  <a:lnTo>
                    <a:pt x="699" y="1587"/>
                  </a:lnTo>
                  <a:lnTo>
                    <a:pt x="689" y="1580"/>
                  </a:lnTo>
                  <a:lnTo>
                    <a:pt x="679" y="1570"/>
                  </a:lnTo>
                  <a:lnTo>
                    <a:pt x="672" y="1561"/>
                  </a:lnTo>
                  <a:lnTo>
                    <a:pt x="658" y="1547"/>
                  </a:lnTo>
                  <a:lnTo>
                    <a:pt x="645" y="1534"/>
                  </a:lnTo>
                  <a:lnTo>
                    <a:pt x="633" y="1520"/>
                  </a:lnTo>
                  <a:lnTo>
                    <a:pt x="624" y="1507"/>
                  </a:lnTo>
                  <a:lnTo>
                    <a:pt x="614" y="1492"/>
                  </a:lnTo>
                  <a:lnTo>
                    <a:pt x="604" y="1478"/>
                  </a:lnTo>
                  <a:lnTo>
                    <a:pt x="597" y="1465"/>
                  </a:lnTo>
                  <a:lnTo>
                    <a:pt x="589" y="1449"/>
                  </a:lnTo>
                  <a:lnTo>
                    <a:pt x="583" y="1436"/>
                  </a:lnTo>
                  <a:lnTo>
                    <a:pt x="578" y="1421"/>
                  </a:lnTo>
                  <a:lnTo>
                    <a:pt x="572" y="1407"/>
                  </a:lnTo>
                  <a:lnTo>
                    <a:pt x="568" y="1392"/>
                  </a:lnTo>
                  <a:lnTo>
                    <a:pt x="564" y="1376"/>
                  </a:lnTo>
                  <a:lnTo>
                    <a:pt x="560" y="1363"/>
                  </a:lnTo>
                  <a:lnTo>
                    <a:pt x="558" y="1348"/>
                  </a:lnTo>
                  <a:lnTo>
                    <a:pt x="557" y="1332"/>
                  </a:lnTo>
                  <a:lnTo>
                    <a:pt x="549" y="1305"/>
                  </a:lnTo>
                  <a:lnTo>
                    <a:pt x="543" y="1278"/>
                  </a:lnTo>
                  <a:lnTo>
                    <a:pt x="537" y="1254"/>
                  </a:lnTo>
                  <a:lnTo>
                    <a:pt x="532" y="1229"/>
                  </a:lnTo>
                  <a:lnTo>
                    <a:pt x="526" y="1206"/>
                  </a:lnTo>
                  <a:lnTo>
                    <a:pt x="520" y="1183"/>
                  </a:lnTo>
                  <a:lnTo>
                    <a:pt x="514" y="1159"/>
                  </a:lnTo>
                  <a:lnTo>
                    <a:pt x="509" y="1138"/>
                  </a:lnTo>
                  <a:lnTo>
                    <a:pt x="505" y="1119"/>
                  </a:lnTo>
                  <a:lnTo>
                    <a:pt x="499" y="1100"/>
                  </a:lnTo>
                  <a:lnTo>
                    <a:pt x="495" y="1081"/>
                  </a:lnTo>
                  <a:lnTo>
                    <a:pt x="491" y="1064"/>
                  </a:lnTo>
                  <a:lnTo>
                    <a:pt x="487" y="1046"/>
                  </a:lnTo>
                  <a:lnTo>
                    <a:pt x="484" y="1031"/>
                  </a:lnTo>
                  <a:lnTo>
                    <a:pt x="480" y="1016"/>
                  </a:lnTo>
                  <a:lnTo>
                    <a:pt x="476" y="1002"/>
                  </a:lnTo>
                  <a:lnTo>
                    <a:pt x="472" y="989"/>
                  </a:lnTo>
                  <a:lnTo>
                    <a:pt x="470" y="975"/>
                  </a:lnTo>
                  <a:lnTo>
                    <a:pt x="466" y="964"/>
                  </a:lnTo>
                  <a:lnTo>
                    <a:pt x="464" y="954"/>
                  </a:lnTo>
                  <a:lnTo>
                    <a:pt x="462" y="945"/>
                  </a:lnTo>
                  <a:lnTo>
                    <a:pt x="461" y="935"/>
                  </a:lnTo>
                  <a:lnTo>
                    <a:pt x="459" y="927"/>
                  </a:lnTo>
                  <a:lnTo>
                    <a:pt x="457" y="920"/>
                  </a:lnTo>
                  <a:lnTo>
                    <a:pt x="455" y="912"/>
                  </a:lnTo>
                  <a:lnTo>
                    <a:pt x="453" y="908"/>
                  </a:lnTo>
                  <a:lnTo>
                    <a:pt x="453" y="902"/>
                  </a:lnTo>
                  <a:lnTo>
                    <a:pt x="451" y="898"/>
                  </a:lnTo>
                  <a:lnTo>
                    <a:pt x="451" y="897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51" y="893"/>
                  </a:lnTo>
                  <a:lnTo>
                    <a:pt x="443" y="850"/>
                  </a:lnTo>
                  <a:lnTo>
                    <a:pt x="434" y="808"/>
                  </a:lnTo>
                  <a:lnTo>
                    <a:pt x="426" y="770"/>
                  </a:lnTo>
                  <a:lnTo>
                    <a:pt x="418" y="733"/>
                  </a:lnTo>
                  <a:lnTo>
                    <a:pt x="409" y="697"/>
                  </a:lnTo>
                  <a:lnTo>
                    <a:pt x="401" y="662"/>
                  </a:lnTo>
                  <a:lnTo>
                    <a:pt x="391" y="630"/>
                  </a:lnTo>
                  <a:lnTo>
                    <a:pt x="384" y="599"/>
                  </a:lnTo>
                  <a:lnTo>
                    <a:pt x="374" y="568"/>
                  </a:lnTo>
                  <a:lnTo>
                    <a:pt x="365" y="541"/>
                  </a:lnTo>
                  <a:lnTo>
                    <a:pt x="357" y="515"/>
                  </a:lnTo>
                  <a:lnTo>
                    <a:pt x="347" y="492"/>
                  </a:lnTo>
                  <a:lnTo>
                    <a:pt x="338" y="469"/>
                  </a:lnTo>
                  <a:lnTo>
                    <a:pt x="328" y="447"/>
                  </a:lnTo>
                  <a:lnTo>
                    <a:pt x="320" y="428"/>
                  </a:lnTo>
                  <a:lnTo>
                    <a:pt x="311" y="411"/>
                  </a:lnTo>
                  <a:lnTo>
                    <a:pt x="305" y="392"/>
                  </a:lnTo>
                  <a:lnTo>
                    <a:pt x="295" y="374"/>
                  </a:lnTo>
                  <a:lnTo>
                    <a:pt x="288" y="355"/>
                  </a:lnTo>
                  <a:lnTo>
                    <a:pt x="278" y="338"/>
                  </a:lnTo>
                  <a:lnTo>
                    <a:pt x="267" y="321"/>
                  </a:lnTo>
                  <a:lnTo>
                    <a:pt x="253" y="303"/>
                  </a:lnTo>
                  <a:lnTo>
                    <a:pt x="240" y="286"/>
                  </a:lnTo>
                  <a:lnTo>
                    <a:pt x="226" y="271"/>
                  </a:lnTo>
                  <a:lnTo>
                    <a:pt x="211" y="254"/>
                  </a:lnTo>
                  <a:lnTo>
                    <a:pt x="194" y="238"/>
                  </a:lnTo>
                  <a:lnTo>
                    <a:pt x="177" y="223"/>
                  </a:lnTo>
                  <a:lnTo>
                    <a:pt x="157" y="206"/>
                  </a:lnTo>
                  <a:lnTo>
                    <a:pt x="138" y="190"/>
                  </a:lnTo>
                  <a:lnTo>
                    <a:pt x="117" y="177"/>
                  </a:lnTo>
                  <a:lnTo>
                    <a:pt x="96" y="161"/>
                  </a:lnTo>
                  <a:lnTo>
                    <a:pt x="73" y="146"/>
                  </a:lnTo>
                  <a:lnTo>
                    <a:pt x="65" y="142"/>
                  </a:lnTo>
                  <a:lnTo>
                    <a:pt x="56" y="138"/>
                  </a:lnTo>
                  <a:lnTo>
                    <a:pt x="48" y="135"/>
                  </a:lnTo>
                  <a:lnTo>
                    <a:pt x="42" y="131"/>
                  </a:lnTo>
                  <a:lnTo>
                    <a:pt x="34" y="127"/>
                  </a:lnTo>
                  <a:lnTo>
                    <a:pt x="29" y="123"/>
                  </a:lnTo>
                  <a:lnTo>
                    <a:pt x="23" y="119"/>
                  </a:lnTo>
                  <a:lnTo>
                    <a:pt x="19" y="117"/>
                  </a:lnTo>
                  <a:lnTo>
                    <a:pt x="13" y="113"/>
                  </a:lnTo>
                  <a:lnTo>
                    <a:pt x="10" y="112"/>
                  </a:lnTo>
                  <a:lnTo>
                    <a:pt x="8" y="108"/>
                  </a:lnTo>
                  <a:lnTo>
                    <a:pt x="4" y="106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2" y="77"/>
                  </a:lnTo>
                  <a:lnTo>
                    <a:pt x="4" y="67"/>
                  </a:lnTo>
                  <a:lnTo>
                    <a:pt x="8" y="58"/>
                  </a:lnTo>
                  <a:lnTo>
                    <a:pt x="11" y="48"/>
                  </a:lnTo>
                  <a:lnTo>
                    <a:pt x="17" y="41"/>
                  </a:lnTo>
                  <a:lnTo>
                    <a:pt x="23" y="33"/>
                  </a:lnTo>
                  <a:lnTo>
                    <a:pt x="29" y="25"/>
                  </a:lnTo>
                  <a:lnTo>
                    <a:pt x="36" y="19"/>
                  </a:lnTo>
                  <a:lnTo>
                    <a:pt x="46" y="16"/>
                  </a:lnTo>
                  <a:lnTo>
                    <a:pt x="56" y="10"/>
                  </a:lnTo>
                  <a:lnTo>
                    <a:pt x="65" y="6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484985" y="3429000"/>
              <a:ext cx="1742684" cy="636581"/>
            </a:xfrm>
            <a:custGeom>
              <a:avLst/>
              <a:gdLst/>
              <a:ahLst/>
              <a:cxnLst>
                <a:cxn ang="0">
                  <a:pos x="3560" y="4"/>
                </a:cxn>
                <a:cxn ang="0">
                  <a:pos x="3625" y="17"/>
                </a:cxn>
                <a:cxn ang="0">
                  <a:pos x="3714" y="38"/>
                </a:cxn>
                <a:cxn ang="0">
                  <a:pos x="3827" y="71"/>
                </a:cxn>
                <a:cxn ang="0">
                  <a:pos x="3963" y="111"/>
                </a:cxn>
                <a:cxn ang="0">
                  <a:pos x="4097" y="159"/>
                </a:cxn>
                <a:cxn ang="0">
                  <a:pos x="4193" y="201"/>
                </a:cxn>
                <a:cxn ang="0">
                  <a:pos x="4268" y="244"/>
                </a:cxn>
                <a:cxn ang="0">
                  <a:pos x="4322" y="280"/>
                </a:cxn>
                <a:cxn ang="0">
                  <a:pos x="4351" y="315"/>
                </a:cxn>
                <a:cxn ang="0">
                  <a:pos x="4358" y="345"/>
                </a:cxn>
                <a:cxn ang="0">
                  <a:pos x="4345" y="376"/>
                </a:cxn>
                <a:cxn ang="0">
                  <a:pos x="4280" y="447"/>
                </a:cxn>
                <a:cxn ang="0">
                  <a:pos x="4199" y="539"/>
                </a:cxn>
                <a:cxn ang="0">
                  <a:pos x="4122" y="670"/>
                </a:cxn>
                <a:cxn ang="0">
                  <a:pos x="4086" y="758"/>
                </a:cxn>
                <a:cxn ang="0">
                  <a:pos x="4059" y="819"/>
                </a:cxn>
                <a:cxn ang="0">
                  <a:pos x="4007" y="940"/>
                </a:cxn>
                <a:cxn ang="0">
                  <a:pos x="3929" y="1123"/>
                </a:cxn>
                <a:cxn ang="0">
                  <a:pos x="3827" y="1368"/>
                </a:cxn>
                <a:cxn ang="0">
                  <a:pos x="3710" y="1645"/>
                </a:cxn>
                <a:cxn ang="0">
                  <a:pos x="3616" y="1760"/>
                </a:cxn>
                <a:cxn ang="0">
                  <a:pos x="3477" y="1817"/>
                </a:cxn>
                <a:cxn ang="0">
                  <a:pos x="3345" y="1817"/>
                </a:cxn>
                <a:cxn ang="0">
                  <a:pos x="3257" y="1758"/>
                </a:cxn>
                <a:cxn ang="0">
                  <a:pos x="3184" y="1635"/>
                </a:cxn>
                <a:cxn ang="0">
                  <a:pos x="3193" y="1560"/>
                </a:cxn>
                <a:cxn ang="0">
                  <a:pos x="3238" y="1485"/>
                </a:cxn>
                <a:cxn ang="0">
                  <a:pos x="3272" y="1416"/>
                </a:cxn>
                <a:cxn ang="0">
                  <a:pos x="3307" y="1324"/>
                </a:cxn>
                <a:cxn ang="0">
                  <a:pos x="3343" y="1211"/>
                </a:cxn>
                <a:cxn ang="0">
                  <a:pos x="3380" y="1078"/>
                </a:cxn>
                <a:cxn ang="0">
                  <a:pos x="3420" y="913"/>
                </a:cxn>
                <a:cxn ang="0">
                  <a:pos x="3468" y="697"/>
                </a:cxn>
                <a:cxn ang="0">
                  <a:pos x="3489" y="505"/>
                </a:cxn>
                <a:cxn ang="0">
                  <a:pos x="3487" y="374"/>
                </a:cxn>
                <a:cxn ang="0">
                  <a:pos x="3445" y="317"/>
                </a:cxn>
                <a:cxn ang="0">
                  <a:pos x="3362" y="293"/>
                </a:cxn>
                <a:cxn ang="0">
                  <a:pos x="3247" y="297"/>
                </a:cxn>
                <a:cxn ang="0">
                  <a:pos x="3053" y="311"/>
                </a:cxn>
                <a:cxn ang="0">
                  <a:pos x="2779" y="336"/>
                </a:cxn>
                <a:cxn ang="0">
                  <a:pos x="2422" y="372"/>
                </a:cxn>
                <a:cxn ang="0">
                  <a:pos x="1982" y="418"/>
                </a:cxn>
                <a:cxn ang="0">
                  <a:pos x="1167" y="507"/>
                </a:cxn>
                <a:cxn ang="0">
                  <a:pos x="215" y="545"/>
                </a:cxn>
                <a:cxn ang="0">
                  <a:pos x="88" y="524"/>
                </a:cxn>
                <a:cxn ang="0">
                  <a:pos x="13" y="455"/>
                </a:cxn>
                <a:cxn ang="0">
                  <a:pos x="387" y="370"/>
                </a:cxn>
                <a:cxn ang="0">
                  <a:pos x="1504" y="293"/>
                </a:cxn>
                <a:cxn ang="0">
                  <a:pos x="2547" y="155"/>
                </a:cxn>
                <a:cxn ang="0">
                  <a:pos x="2994" y="71"/>
                </a:cxn>
                <a:cxn ang="0">
                  <a:pos x="3149" y="44"/>
                </a:cxn>
                <a:cxn ang="0">
                  <a:pos x="3282" y="23"/>
                </a:cxn>
                <a:cxn ang="0">
                  <a:pos x="3393" y="9"/>
                </a:cxn>
                <a:cxn ang="0">
                  <a:pos x="3479" y="2"/>
                </a:cxn>
              </a:cxnLst>
              <a:rect l="0" t="0" r="r" b="b"/>
              <a:pathLst>
                <a:path w="4360" h="1825">
                  <a:moveTo>
                    <a:pt x="3525" y="0"/>
                  </a:moveTo>
                  <a:lnTo>
                    <a:pt x="3531" y="0"/>
                  </a:lnTo>
                  <a:lnTo>
                    <a:pt x="3537" y="2"/>
                  </a:lnTo>
                  <a:lnTo>
                    <a:pt x="3545" y="2"/>
                  </a:lnTo>
                  <a:lnTo>
                    <a:pt x="3552" y="2"/>
                  </a:lnTo>
                  <a:lnTo>
                    <a:pt x="3560" y="4"/>
                  </a:lnTo>
                  <a:lnTo>
                    <a:pt x="3570" y="6"/>
                  </a:lnTo>
                  <a:lnTo>
                    <a:pt x="3579" y="8"/>
                  </a:lnTo>
                  <a:lnTo>
                    <a:pt x="3589" y="9"/>
                  </a:lnTo>
                  <a:lnTo>
                    <a:pt x="3600" y="11"/>
                  </a:lnTo>
                  <a:lnTo>
                    <a:pt x="3612" y="13"/>
                  </a:lnTo>
                  <a:lnTo>
                    <a:pt x="3625" y="17"/>
                  </a:lnTo>
                  <a:lnTo>
                    <a:pt x="3639" y="19"/>
                  </a:lnTo>
                  <a:lnTo>
                    <a:pt x="3652" y="23"/>
                  </a:lnTo>
                  <a:lnTo>
                    <a:pt x="3666" y="27"/>
                  </a:lnTo>
                  <a:lnTo>
                    <a:pt x="3681" y="31"/>
                  </a:lnTo>
                  <a:lnTo>
                    <a:pt x="3696" y="34"/>
                  </a:lnTo>
                  <a:lnTo>
                    <a:pt x="3714" y="38"/>
                  </a:lnTo>
                  <a:lnTo>
                    <a:pt x="3731" y="44"/>
                  </a:lnTo>
                  <a:lnTo>
                    <a:pt x="3748" y="48"/>
                  </a:lnTo>
                  <a:lnTo>
                    <a:pt x="3767" y="54"/>
                  </a:lnTo>
                  <a:lnTo>
                    <a:pt x="3786" y="59"/>
                  </a:lnTo>
                  <a:lnTo>
                    <a:pt x="3806" y="65"/>
                  </a:lnTo>
                  <a:lnTo>
                    <a:pt x="3827" y="71"/>
                  </a:lnTo>
                  <a:lnTo>
                    <a:pt x="3848" y="77"/>
                  </a:lnTo>
                  <a:lnTo>
                    <a:pt x="3869" y="82"/>
                  </a:lnTo>
                  <a:lnTo>
                    <a:pt x="3892" y="90"/>
                  </a:lnTo>
                  <a:lnTo>
                    <a:pt x="3915" y="96"/>
                  </a:lnTo>
                  <a:lnTo>
                    <a:pt x="3938" y="103"/>
                  </a:lnTo>
                  <a:lnTo>
                    <a:pt x="3963" y="111"/>
                  </a:lnTo>
                  <a:lnTo>
                    <a:pt x="3988" y="119"/>
                  </a:lnTo>
                  <a:lnTo>
                    <a:pt x="4013" y="127"/>
                  </a:lnTo>
                  <a:lnTo>
                    <a:pt x="4040" y="136"/>
                  </a:lnTo>
                  <a:lnTo>
                    <a:pt x="4059" y="144"/>
                  </a:lnTo>
                  <a:lnTo>
                    <a:pt x="4078" y="151"/>
                  </a:lnTo>
                  <a:lnTo>
                    <a:pt x="4097" y="159"/>
                  </a:lnTo>
                  <a:lnTo>
                    <a:pt x="4115" y="165"/>
                  </a:lnTo>
                  <a:lnTo>
                    <a:pt x="4132" y="173"/>
                  </a:lnTo>
                  <a:lnTo>
                    <a:pt x="4149" y="180"/>
                  </a:lnTo>
                  <a:lnTo>
                    <a:pt x="4165" y="188"/>
                  </a:lnTo>
                  <a:lnTo>
                    <a:pt x="4180" y="196"/>
                  </a:lnTo>
                  <a:lnTo>
                    <a:pt x="4193" y="201"/>
                  </a:lnTo>
                  <a:lnTo>
                    <a:pt x="4209" y="209"/>
                  </a:lnTo>
                  <a:lnTo>
                    <a:pt x="4222" y="217"/>
                  </a:lnTo>
                  <a:lnTo>
                    <a:pt x="4234" y="222"/>
                  </a:lnTo>
                  <a:lnTo>
                    <a:pt x="4247" y="230"/>
                  </a:lnTo>
                  <a:lnTo>
                    <a:pt x="4259" y="236"/>
                  </a:lnTo>
                  <a:lnTo>
                    <a:pt x="4268" y="244"/>
                  </a:lnTo>
                  <a:lnTo>
                    <a:pt x="4280" y="249"/>
                  </a:lnTo>
                  <a:lnTo>
                    <a:pt x="4289" y="255"/>
                  </a:lnTo>
                  <a:lnTo>
                    <a:pt x="4299" y="263"/>
                  </a:lnTo>
                  <a:lnTo>
                    <a:pt x="4307" y="269"/>
                  </a:lnTo>
                  <a:lnTo>
                    <a:pt x="4314" y="274"/>
                  </a:lnTo>
                  <a:lnTo>
                    <a:pt x="4322" y="280"/>
                  </a:lnTo>
                  <a:lnTo>
                    <a:pt x="4328" y="286"/>
                  </a:lnTo>
                  <a:lnTo>
                    <a:pt x="4333" y="292"/>
                  </a:lnTo>
                  <a:lnTo>
                    <a:pt x="4339" y="297"/>
                  </a:lnTo>
                  <a:lnTo>
                    <a:pt x="4345" y="303"/>
                  </a:lnTo>
                  <a:lnTo>
                    <a:pt x="4349" y="309"/>
                  </a:lnTo>
                  <a:lnTo>
                    <a:pt x="4351" y="315"/>
                  </a:lnTo>
                  <a:lnTo>
                    <a:pt x="4355" y="320"/>
                  </a:lnTo>
                  <a:lnTo>
                    <a:pt x="4357" y="326"/>
                  </a:lnTo>
                  <a:lnTo>
                    <a:pt x="4358" y="330"/>
                  </a:lnTo>
                  <a:lnTo>
                    <a:pt x="4358" y="336"/>
                  </a:lnTo>
                  <a:lnTo>
                    <a:pt x="4360" y="341"/>
                  </a:lnTo>
                  <a:lnTo>
                    <a:pt x="4358" y="345"/>
                  </a:lnTo>
                  <a:lnTo>
                    <a:pt x="4358" y="349"/>
                  </a:lnTo>
                  <a:lnTo>
                    <a:pt x="4357" y="355"/>
                  </a:lnTo>
                  <a:lnTo>
                    <a:pt x="4355" y="359"/>
                  </a:lnTo>
                  <a:lnTo>
                    <a:pt x="4353" y="365"/>
                  </a:lnTo>
                  <a:lnTo>
                    <a:pt x="4349" y="370"/>
                  </a:lnTo>
                  <a:lnTo>
                    <a:pt x="4345" y="376"/>
                  </a:lnTo>
                  <a:lnTo>
                    <a:pt x="4341" y="380"/>
                  </a:lnTo>
                  <a:lnTo>
                    <a:pt x="4333" y="393"/>
                  </a:lnTo>
                  <a:lnTo>
                    <a:pt x="4322" y="405"/>
                  </a:lnTo>
                  <a:lnTo>
                    <a:pt x="4309" y="420"/>
                  </a:lnTo>
                  <a:lnTo>
                    <a:pt x="4295" y="436"/>
                  </a:lnTo>
                  <a:lnTo>
                    <a:pt x="4280" y="447"/>
                  </a:lnTo>
                  <a:lnTo>
                    <a:pt x="4266" y="459"/>
                  </a:lnTo>
                  <a:lnTo>
                    <a:pt x="4253" y="472"/>
                  </a:lnTo>
                  <a:lnTo>
                    <a:pt x="4239" y="487"/>
                  </a:lnTo>
                  <a:lnTo>
                    <a:pt x="4226" y="503"/>
                  </a:lnTo>
                  <a:lnTo>
                    <a:pt x="4213" y="520"/>
                  </a:lnTo>
                  <a:lnTo>
                    <a:pt x="4199" y="539"/>
                  </a:lnTo>
                  <a:lnTo>
                    <a:pt x="4186" y="558"/>
                  </a:lnTo>
                  <a:lnTo>
                    <a:pt x="4172" y="578"/>
                  </a:lnTo>
                  <a:lnTo>
                    <a:pt x="4159" y="599"/>
                  </a:lnTo>
                  <a:lnTo>
                    <a:pt x="4147" y="622"/>
                  </a:lnTo>
                  <a:lnTo>
                    <a:pt x="4136" y="645"/>
                  </a:lnTo>
                  <a:lnTo>
                    <a:pt x="4122" y="670"/>
                  </a:lnTo>
                  <a:lnTo>
                    <a:pt x="4111" y="697"/>
                  </a:lnTo>
                  <a:lnTo>
                    <a:pt x="4099" y="723"/>
                  </a:lnTo>
                  <a:lnTo>
                    <a:pt x="4090" y="752"/>
                  </a:lnTo>
                  <a:lnTo>
                    <a:pt x="4090" y="752"/>
                  </a:lnTo>
                  <a:lnTo>
                    <a:pt x="4088" y="754"/>
                  </a:lnTo>
                  <a:lnTo>
                    <a:pt x="4086" y="758"/>
                  </a:lnTo>
                  <a:lnTo>
                    <a:pt x="4084" y="766"/>
                  </a:lnTo>
                  <a:lnTo>
                    <a:pt x="4080" y="771"/>
                  </a:lnTo>
                  <a:lnTo>
                    <a:pt x="4076" y="781"/>
                  </a:lnTo>
                  <a:lnTo>
                    <a:pt x="4071" y="793"/>
                  </a:lnTo>
                  <a:lnTo>
                    <a:pt x="4065" y="806"/>
                  </a:lnTo>
                  <a:lnTo>
                    <a:pt x="4059" y="819"/>
                  </a:lnTo>
                  <a:lnTo>
                    <a:pt x="4053" y="835"/>
                  </a:lnTo>
                  <a:lnTo>
                    <a:pt x="4046" y="852"/>
                  </a:lnTo>
                  <a:lnTo>
                    <a:pt x="4036" y="873"/>
                  </a:lnTo>
                  <a:lnTo>
                    <a:pt x="4028" y="894"/>
                  </a:lnTo>
                  <a:lnTo>
                    <a:pt x="4017" y="915"/>
                  </a:lnTo>
                  <a:lnTo>
                    <a:pt x="4007" y="940"/>
                  </a:lnTo>
                  <a:lnTo>
                    <a:pt x="3996" y="967"/>
                  </a:lnTo>
                  <a:lnTo>
                    <a:pt x="3984" y="994"/>
                  </a:lnTo>
                  <a:lnTo>
                    <a:pt x="3971" y="1025"/>
                  </a:lnTo>
                  <a:lnTo>
                    <a:pt x="3957" y="1055"/>
                  </a:lnTo>
                  <a:lnTo>
                    <a:pt x="3944" y="1088"/>
                  </a:lnTo>
                  <a:lnTo>
                    <a:pt x="3929" y="1123"/>
                  </a:lnTo>
                  <a:lnTo>
                    <a:pt x="3913" y="1159"/>
                  </a:lnTo>
                  <a:lnTo>
                    <a:pt x="3898" y="1197"/>
                  </a:lnTo>
                  <a:lnTo>
                    <a:pt x="3881" y="1238"/>
                  </a:lnTo>
                  <a:lnTo>
                    <a:pt x="3863" y="1280"/>
                  </a:lnTo>
                  <a:lnTo>
                    <a:pt x="3844" y="1322"/>
                  </a:lnTo>
                  <a:lnTo>
                    <a:pt x="3827" y="1368"/>
                  </a:lnTo>
                  <a:lnTo>
                    <a:pt x="3806" y="1414"/>
                  </a:lnTo>
                  <a:lnTo>
                    <a:pt x="3786" y="1462"/>
                  </a:lnTo>
                  <a:lnTo>
                    <a:pt x="3765" y="1514"/>
                  </a:lnTo>
                  <a:lnTo>
                    <a:pt x="3744" y="1566"/>
                  </a:lnTo>
                  <a:lnTo>
                    <a:pt x="3721" y="1620"/>
                  </a:lnTo>
                  <a:lnTo>
                    <a:pt x="3710" y="1645"/>
                  </a:lnTo>
                  <a:lnTo>
                    <a:pt x="3698" y="1668"/>
                  </a:lnTo>
                  <a:lnTo>
                    <a:pt x="3683" y="1689"/>
                  </a:lnTo>
                  <a:lnTo>
                    <a:pt x="3668" y="1708"/>
                  </a:lnTo>
                  <a:lnTo>
                    <a:pt x="3652" y="1727"/>
                  </a:lnTo>
                  <a:lnTo>
                    <a:pt x="3635" y="1744"/>
                  </a:lnTo>
                  <a:lnTo>
                    <a:pt x="3616" y="1760"/>
                  </a:lnTo>
                  <a:lnTo>
                    <a:pt x="3595" y="1773"/>
                  </a:lnTo>
                  <a:lnTo>
                    <a:pt x="3573" y="1785"/>
                  </a:lnTo>
                  <a:lnTo>
                    <a:pt x="3550" y="1796"/>
                  </a:lnTo>
                  <a:lnTo>
                    <a:pt x="3527" y="1804"/>
                  </a:lnTo>
                  <a:lnTo>
                    <a:pt x="3502" y="1812"/>
                  </a:lnTo>
                  <a:lnTo>
                    <a:pt x="3477" y="1817"/>
                  </a:lnTo>
                  <a:lnTo>
                    <a:pt x="3451" y="1821"/>
                  </a:lnTo>
                  <a:lnTo>
                    <a:pt x="3422" y="1823"/>
                  </a:lnTo>
                  <a:lnTo>
                    <a:pt x="3395" y="1825"/>
                  </a:lnTo>
                  <a:lnTo>
                    <a:pt x="3378" y="1823"/>
                  </a:lnTo>
                  <a:lnTo>
                    <a:pt x="3360" y="1821"/>
                  </a:lnTo>
                  <a:lnTo>
                    <a:pt x="3345" y="1817"/>
                  </a:lnTo>
                  <a:lnTo>
                    <a:pt x="3330" y="1812"/>
                  </a:lnTo>
                  <a:lnTo>
                    <a:pt x="3314" y="1804"/>
                  </a:lnTo>
                  <a:lnTo>
                    <a:pt x="3299" y="1794"/>
                  </a:lnTo>
                  <a:lnTo>
                    <a:pt x="3286" y="1785"/>
                  </a:lnTo>
                  <a:lnTo>
                    <a:pt x="3270" y="1771"/>
                  </a:lnTo>
                  <a:lnTo>
                    <a:pt x="3257" y="1758"/>
                  </a:lnTo>
                  <a:lnTo>
                    <a:pt x="3243" y="1741"/>
                  </a:lnTo>
                  <a:lnTo>
                    <a:pt x="3232" y="1723"/>
                  </a:lnTo>
                  <a:lnTo>
                    <a:pt x="3218" y="1704"/>
                  </a:lnTo>
                  <a:lnTo>
                    <a:pt x="3207" y="1683"/>
                  </a:lnTo>
                  <a:lnTo>
                    <a:pt x="3195" y="1660"/>
                  </a:lnTo>
                  <a:lnTo>
                    <a:pt x="3184" y="1635"/>
                  </a:lnTo>
                  <a:lnTo>
                    <a:pt x="3174" y="1608"/>
                  </a:lnTo>
                  <a:lnTo>
                    <a:pt x="3174" y="1601"/>
                  </a:lnTo>
                  <a:lnTo>
                    <a:pt x="3176" y="1593"/>
                  </a:lnTo>
                  <a:lnTo>
                    <a:pt x="3180" y="1583"/>
                  </a:lnTo>
                  <a:lnTo>
                    <a:pt x="3186" y="1572"/>
                  </a:lnTo>
                  <a:lnTo>
                    <a:pt x="3193" y="1560"/>
                  </a:lnTo>
                  <a:lnTo>
                    <a:pt x="3201" y="1547"/>
                  </a:lnTo>
                  <a:lnTo>
                    <a:pt x="3211" y="1531"/>
                  </a:lnTo>
                  <a:lnTo>
                    <a:pt x="3222" y="1514"/>
                  </a:lnTo>
                  <a:lnTo>
                    <a:pt x="3228" y="1505"/>
                  </a:lnTo>
                  <a:lnTo>
                    <a:pt x="3234" y="1497"/>
                  </a:lnTo>
                  <a:lnTo>
                    <a:pt x="3238" y="1485"/>
                  </a:lnTo>
                  <a:lnTo>
                    <a:pt x="3243" y="1476"/>
                  </a:lnTo>
                  <a:lnTo>
                    <a:pt x="3249" y="1464"/>
                  </a:lnTo>
                  <a:lnTo>
                    <a:pt x="3255" y="1453"/>
                  </a:lnTo>
                  <a:lnTo>
                    <a:pt x="3261" y="1441"/>
                  </a:lnTo>
                  <a:lnTo>
                    <a:pt x="3266" y="1430"/>
                  </a:lnTo>
                  <a:lnTo>
                    <a:pt x="3272" y="1416"/>
                  </a:lnTo>
                  <a:lnTo>
                    <a:pt x="3278" y="1403"/>
                  </a:lnTo>
                  <a:lnTo>
                    <a:pt x="3284" y="1388"/>
                  </a:lnTo>
                  <a:lnTo>
                    <a:pt x="3289" y="1372"/>
                  </a:lnTo>
                  <a:lnTo>
                    <a:pt x="3295" y="1357"/>
                  </a:lnTo>
                  <a:lnTo>
                    <a:pt x="3301" y="1341"/>
                  </a:lnTo>
                  <a:lnTo>
                    <a:pt x="3307" y="1324"/>
                  </a:lnTo>
                  <a:lnTo>
                    <a:pt x="3314" y="1307"/>
                  </a:lnTo>
                  <a:lnTo>
                    <a:pt x="3320" y="1290"/>
                  </a:lnTo>
                  <a:lnTo>
                    <a:pt x="3326" y="1270"/>
                  </a:lnTo>
                  <a:lnTo>
                    <a:pt x="3332" y="1251"/>
                  </a:lnTo>
                  <a:lnTo>
                    <a:pt x="3337" y="1232"/>
                  </a:lnTo>
                  <a:lnTo>
                    <a:pt x="3343" y="1211"/>
                  </a:lnTo>
                  <a:lnTo>
                    <a:pt x="3349" y="1192"/>
                  </a:lnTo>
                  <a:lnTo>
                    <a:pt x="3357" y="1169"/>
                  </a:lnTo>
                  <a:lnTo>
                    <a:pt x="3362" y="1148"/>
                  </a:lnTo>
                  <a:lnTo>
                    <a:pt x="3368" y="1125"/>
                  </a:lnTo>
                  <a:lnTo>
                    <a:pt x="3374" y="1102"/>
                  </a:lnTo>
                  <a:lnTo>
                    <a:pt x="3380" y="1078"/>
                  </a:lnTo>
                  <a:lnTo>
                    <a:pt x="3385" y="1054"/>
                  </a:lnTo>
                  <a:lnTo>
                    <a:pt x="3393" y="1029"/>
                  </a:lnTo>
                  <a:lnTo>
                    <a:pt x="3399" y="1004"/>
                  </a:lnTo>
                  <a:lnTo>
                    <a:pt x="3405" y="977"/>
                  </a:lnTo>
                  <a:lnTo>
                    <a:pt x="3410" y="952"/>
                  </a:lnTo>
                  <a:lnTo>
                    <a:pt x="3420" y="913"/>
                  </a:lnTo>
                  <a:lnTo>
                    <a:pt x="3430" y="875"/>
                  </a:lnTo>
                  <a:lnTo>
                    <a:pt x="3439" y="839"/>
                  </a:lnTo>
                  <a:lnTo>
                    <a:pt x="3447" y="802"/>
                  </a:lnTo>
                  <a:lnTo>
                    <a:pt x="3454" y="766"/>
                  </a:lnTo>
                  <a:lnTo>
                    <a:pt x="3460" y="731"/>
                  </a:lnTo>
                  <a:lnTo>
                    <a:pt x="3468" y="697"/>
                  </a:lnTo>
                  <a:lnTo>
                    <a:pt x="3472" y="664"/>
                  </a:lnTo>
                  <a:lnTo>
                    <a:pt x="3477" y="631"/>
                  </a:lnTo>
                  <a:lnTo>
                    <a:pt x="3481" y="599"/>
                  </a:lnTo>
                  <a:lnTo>
                    <a:pt x="3485" y="566"/>
                  </a:lnTo>
                  <a:lnTo>
                    <a:pt x="3487" y="535"/>
                  </a:lnTo>
                  <a:lnTo>
                    <a:pt x="3489" y="505"/>
                  </a:lnTo>
                  <a:lnTo>
                    <a:pt x="3491" y="476"/>
                  </a:lnTo>
                  <a:lnTo>
                    <a:pt x="3493" y="445"/>
                  </a:lnTo>
                  <a:lnTo>
                    <a:pt x="3493" y="416"/>
                  </a:lnTo>
                  <a:lnTo>
                    <a:pt x="3491" y="403"/>
                  </a:lnTo>
                  <a:lnTo>
                    <a:pt x="3491" y="388"/>
                  </a:lnTo>
                  <a:lnTo>
                    <a:pt x="3487" y="374"/>
                  </a:lnTo>
                  <a:lnTo>
                    <a:pt x="3483" y="363"/>
                  </a:lnTo>
                  <a:lnTo>
                    <a:pt x="3477" y="351"/>
                  </a:lnTo>
                  <a:lnTo>
                    <a:pt x="3472" y="341"/>
                  </a:lnTo>
                  <a:lnTo>
                    <a:pt x="3464" y="332"/>
                  </a:lnTo>
                  <a:lnTo>
                    <a:pt x="3456" y="324"/>
                  </a:lnTo>
                  <a:lnTo>
                    <a:pt x="3445" y="317"/>
                  </a:lnTo>
                  <a:lnTo>
                    <a:pt x="3435" y="311"/>
                  </a:lnTo>
                  <a:lnTo>
                    <a:pt x="3422" y="305"/>
                  </a:lnTo>
                  <a:lnTo>
                    <a:pt x="3410" y="301"/>
                  </a:lnTo>
                  <a:lnTo>
                    <a:pt x="3395" y="297"/>
                  </a:lnTo>
                  <a:lnTo>
                    <a:pt x="3380" y="295"/>
                  </a:lnTo>
                  <a:lnTo>
                    <a:pt x="3362" y="293"/>
                  </a:lnTo>
                  <a:lnTo>
                    <a:pt x="3345" y="293"/>
                  </a:lnTo>
                  <a:lnTo>
                    <a:pt x="3330" y="293"/>
                  </a:lnTo>
                  <a:lnTo>
                    <a:pt x="3312" y="293"/>
                  </a:lnTo>
                  <a:lnTo>
                    <a:pt x="3293" y="295"/>
                  </a:lnTo>
                  <a:lnTo>
                    <a:pt x="3272" y="295"/>
                  </a:lnTo>
                  <a:lnTo>
                    <a:pt x="3247" y="297"/>
                  </a:lnTo>
                  <a:lnTo>
                    <a:pt x="3220" y="299"/>
                  </a:lnTo>
                  <a:lnTo>
                    <a:pt x="3192" y="301"/>
                  </a:lnTo>
                  <a:lnTo>
                    <a:pt x="3161" y="303"/>
                  </a:lnTo>
                  <a:lnTo>
                    <a:pt x="3128" y="305"/>
                  </a:lnTo>
                  <a:lnTo>
                    <a:pt x="3092" y="309"/>
                  </a:lnTo>
                  <a:lnTo>
                    <a:pt x="3053" y="311"/>
                  </a:lnTo>
                  <a:lnTo>
                    <a:pt x="3015" y="315"/>
                  </a:lnTo>
                  <a:lnTo>
                    <a:pt x="2971" y="318"/>
                  </a:lnTo>
                  <a:lnTo>
                    <a:pt x="2927" y="322"/>
                  </a:lnTo>
                  <a:lnTo>
                    <a:pt x="2881" y="326"/>
                  </a:lnTo>
                  <a:lnTo>
                    <a:pt x="2831" y="332"/>
                  </a:lnTo>
                  <a:lnTo>
                    <a:pt x="2779" y="336"/>
                  </a:lnTo>
                  <a:lnTo>
                    <a:pt x="2725" y="341"/>
                  </a:lnTo>
                  <a:lnTo>
                    <a:pt x="2669" y="347"/>
                  </a:lnTo>
                  <a:lnTo>
                    <a:pt x="2610" y="353"/>
                  </a:lnTo>
                  <a:lnTo>
                    <a:pt x="2550" y="359"/>
                  </a:lnTo>
                  <a:lnTo>
                    <a:pt x="2487" y="366"/>
                  </a:lnTo>
                  <a:lnTo>
                    <a:pt x="2422" y="372"/>
                  </a:lnTo>
                  <a:lnTo>
                    <a:pt x="2355" y="380"/>
                  </a:lnTo>
                  <a:lnTo>
                    <a:pt x="2284" y="388"/>
                  </a:lnTo>
                  <a:lnTo>
                    <a:pt x="2213" y="395"/>
                  </a:lnTo>
                  <a:lnTo>
                    <a:pt x="2138" y="403"/>
                  </a:lnTo>
                  <a:lnTo>
                    <a:pt x="2061" y="411"/>
                  </a:lnTo>
                  <a:lnTo>
                    <a:pt x="1982" y="418"/>
                  </a:lnTo>
                  <a:lnTo>
                    <a:pt x="1902" y="428"/>
                  </a:lnTo>
                  <a:lnTo>
                    <a:pt x="1819" y="437"/>
                  </a:lnTo>
                  <a:lnTo>
                    <a:pt x="1733" y="447"/>
                  </a:lnTo>
                  <a:lnTo>
                    <a:pt x="1543" y="470"/>
                  </a:lnTo>
                  <a:lnTo>
                    <a:pt x="1355" y="489"/>
                  </a:lnTo>
                  <a:lnTo>
                    <a:pt x="1167" y="507"/>
                  </a:lnTo>
                  <a:lnTo>
                    <a:pt x="979" y="520"/>
                  </a:lnTo>
                  <a:lnTo>
                    <a:pt x="791" y="531"/>
                  </a:lnTo>
                  <a:lnTo>
                    <a:pt x="602" y="539"/>
                  </a:lnTo>
                  <a:lnTo>
                    <a:pt x="416" y="545"/>
                  </a:lnTo>
                  <a:lnTo>
                    <a:pt x="228" y="547"/>
                  </a:lnTo>
                  <a:lnTo>
                    <a:pt x="215" y="545"/>
                  </a:lnTo>
                  <a:lnTo>
                    <a:pt x="199" y="545"/>
                  </a:lnTo>
                  <a:lnTo>
                    <a:pt x="174" y="543"/>
                  </a:lnTo>
                  <a:lnTo>
                    <a:pt x="150" y="541"/>
                  </a:lnTo>
                  <a:lnTo>
                    <a:pt x="126" y="535"/>
                  </a:lnTo>
                  <a:lnTo>
                    <a:pt x="105" y="530"/>
                  </a:lnTo>
                  <a:lnTo>
                    <a:pt x="88" y="524"/>
                  </a:lnTo>
                  <a:lnTo>
                    <a:pt x="71" y="514"/>
                  </a:lnTo>
                  <a:lnTo>
                    <a:pt x="55" y="507"/>
                  </a:lnTo>
                  <a:lnTo>
                    <a:pt x="42" y="495"/>
                  </a:lnTo>
                  <a:lnTo>
                    <a:pt x="31" y="484"/>
                  </a:lnTo>
                  <a:lnTo>
                    <a:pt x="21" y="470"/>
                  </a:lnTo>
                  <a:lnTo>
                    <a:pt x="13" y="455"/>
                  </a:lnTo>
                  <a:lnTo>
                    <a:pt x="7" y="437"/>
                  </a:lnTo>
                  <a:lnTo>
                    <a:pt x="4" y="420"/>
                  </a:lnTo>
                  <a:lnTo>
                    <a:pt x="0" y="403"/>
                  </a:lnTo>
                  <a:lnTo>
                    <a:pt x="0" y="382"/>
                  </a:lnTo>
                  <a:lnTo>
                    <a:pt x="196" y="376"/>
                  </a:lnTo>
                  <a:lnTo>
                    <a:pt x="387" y="370"/>
                  </a:lnTo>
                  <a:lnTo>
                    <a:pt x="579" y="361"/>
                  </a:lnTo>
                  <a:lnTo>
                    <a:pt x="768" y="351"/>
                  </a:lnTo>
                  <a:lnTo>
                    <a:pt x="956" y="340"/>
                  </a:lnTo>
                  <a:lnTo>
                    <a:pt x="1140" y="326"/>
                  </a:lnTo>
                  <a:lnTo>
                    <a:pt x="1322" y="311"/>
                  </a:lnTo>
                  <a:lnTo>
                    <a:pt x="1504" y="293"/>
                  </a:lnTo>
                  <a:lnTo>
                    <a:pt x="1683" y="276"/>
                  </a:lnTo>
                  <a:lnTo>
                    <a:pt x="1860" y="255"/>
                  </a:lnTo>
                  <a:lnTo>
                    <a:pt x="2034" y="232"/>
                  </a:lnTo>
                  <a:lnTo>
                    <a:pt x="2207" y="209"/>
                  </a:lnTo>
                  <a:lnTo>
                    <a:pt x="2378" y="182"/>
                  </a:lnTo>
                  <a:lnTo>
                    <a:pt x="2547" y="155"/>
                  </a:lnTo>
                  <a:lnTo>
                    <a:pt x="2714" y="125"/>
                  </a:lnTo>
                  <a:lnTo>
                    <a:pt x="2879" y="94"/>
                  </a:lnTo>
                  <a:lnTo>
                    <a:pt x="2907" y="88"/>
                  </a:lnTo>
                  <a:lnTo>
                    <a:pt x="2938" y="82"/>
                  </a:lnTo>
                  <a:lnTo>
                    <a:pt x="2965" y="77"/>
                  </a:lnTo>
                  <a:lnTo>
                    <a:pt x="2994" y="71"/>
                  </a:lnTo>
                  <a:lnTo>
                    <a:pt x="3021" y="65"/>
                  </a:lnTo>
                  <a:lnTo>
                    <a:pt x="3048" y="61"/>
                  </a:lnTo>
                  <a:lnTo>
                    <a:pt x="3074" y="55"/>
                  </a:lnTo>
                  <a:lnTo>
                    <a:pt x="3099" y="52"/>
                  </a:lnTo>
                  <a:lnTo>
                    <a:pt x="3124" y="48"/>
                  </a:lnTo>
                  <a:lnTo>
                    <a:pt x="3149" y="44"/>
                  </a:lnTo>
                  <a:lnTo>
                    <a:pt x="3172" y="38"/>
                  </a:lnTo>
                  <a:lnTo>
                    <a:pt x="3195" y="36"/>
                  </a:lnTo>
                  <a:lnTo>
                    <a:pt x="3218" y="32"/>
                  </a:lnTo>
                  <a:lnTo>
                    <a:pt x="3240" y="29"/>
                  </a:lnTo>
                  <a:lnTo>
                    <a:pt x="3261" y="25"/>
                  </a:lnTo>
                  <a:lnTo>
                    <a:pt x="3282" y="23"/>
                  </a:lnTo>
                  <a:lnTo>
                    <a:pt x="3301" y="19"/>
                  </a:lnTo>
                  <a:lnTo>
                    <a:pt x="3320" y="17"/>
                  </a:lnTo>
                  <a:lnTo>
                    <a:pt x="3339" y="15"/>
                  </a:lnTo>
                  <a:lnTo>
                    <a:pt x="3359" y="13"/>
                  </a:lnTo>
                  <a:lnTo>
                    <a:pt x="3376" y="11"/>
                  </a:lnTo>
                  <a:lnTo>
                    <a:pt x="3393" y="9"/>
                  </a:lnTo>
                  <a:lnTo>
                    <a:pt x="3408" y="8"/>
                  </a:lnTo>
                  <a:lnTo>
                    <a:pt x="3424" y="6"/>
                  </a:lnTo>
                  <a:lnTo>
                    <a:pt x="3439" y="4"/>
                  </a:lnTo>
                  <a:lnTo>
                    <a:pt x="3453" y="4"/>
                  </a:lnTo>
                  <a:lnTo>
                    <a:pt x="3466" y="2"/>
                  </a:lnTo>
                  <a:lnTo>
                    <a:pt x="3479" y="2"/>
                  </a:lnTo>
                  <a:lnTo>
                    <a:pt x="3493" y="2"/>
                  </a:lnTo>
                  <a:lnTo>
                    <a:pt x="3504" y="0"/>
                  </a:lnTo>
                  <a:lnTo>
                    <a:pt x="3514" y="0"/>
                  </a:lnTo>
                  <a:lnTo>
                    <a:pt x="3525" y="0"/>
                  </a:lnTo>
                  <a:lnTo>
                    <a:pt x="35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628077" y="3695346"/>
              <a:ext cx="1243061" cy="140843"/>
            </a:xfrm>
            <a:custGeom>
              <a:avLst/>
              <a:gdLst/>
              <a:ahLst/>
              <a:cxnLst>
                <a:cxn ang="0">
                  <a:pos x="2602" y="0"/>
                </a:cxn>
                <a:cxn ang="0">
                  <a:pos x="2666" y="5"/>
                </a:cxn>
                <a:cxn ang="0">
                  <a:pos x="2752" y="17"/>
                </a:cxn>
                <a:cxn ang="0">
                  <a:pos x="2857" y="34"/>
                </a:cxn>
                <a:cxn ang="0">
                  <a:pos x="2963" y="59"/>
                </a:cxn>
                <a:cxn ang="0">
                  <a:pos x="3040" y="84"/>
                </a:cxn>
                <a:cxn ang="0">
                  <a:pos x="3088" y="105"/>
                </a:cxn>
                <a:cxn ang="0">
                  <a:pos x="3109" y="128"/>
                </a:cxn>
                <a:cxn ang="0">
                  <a:pos x="3107" y="146"/>
                </a:cxn>
                <a:cxn ang="0">
                  <a:pos x="3095" y="159"/>
                </a:cxn>
                <a:cxn ang="0">
                  <a:pos x="3076" y="174"/>
                </a:cxn>
                <a:cxn ang="0">
                  <a:pos x="3049" y="186"/>
                </a:cxn>
                <a:cxn ang="0">
                  <a:pos x="3013" y="199"/>
                </a:cxn>
                <a:cxn ang="0">
                  <a:pos x="2969" y="211"/>
                </a:cxn>
                <a:cxn ang="0">
                  <a:pos x="2917" y="222"/>
                </a:cxn>
                <a:cxn ang="0">
                  <a:pos x="2856" y="232"/>
                </a:cxn>
                <a:cxn ang="0">
                  <a:pos x="2710" y="243"/>
                </a:cxn>
                <a:cxn ang="0">
                  <a:pos x="2550" y="253"/>
                </a:cxn>
                <a:cxn ang="0">
                  <a:pos x="2406" y="263"/>
                </a:cxn>
                <a:cxn ang="0">
                  <a:pos x="2280" y="272"/>
                </a:cxn>
                <a:cxn ang="0">
                  <a:pos x="2205" y="278"/>
                </a:cxn>
                <a:cxn ang="0">
                  <a:pos x="2126" y="286"/>
                </a:cxn>
                <a:cxn ang="0">
                  <a:pos x="2025" y="293"/>
                </a:cxn>
                <a:cxn ang="0">
                  <a:pos x="1904" y="303"/>
                </a:cxn>
                <a:cxn ang="0">
                  <a:pos x="1760" y="314"/>
                </a:cxn>
                <a:cxn ang="0">
                  <a:pos x="1595" y="328"/>
                </a:cxn>
                <a:cxn ang="0">
                  <a:pos x="1408" y="345"/>
                </a:cxn>
                <a:cxn ang="0">
                  <a:pos x="1201" y="362"/>
                </a:cxn>
                <a:cxn ang="0">
                  <a:pos x="1057" y="374"/>
                </a:cxn>
                <a:cxn ang="0">
                  <a:pos x="948" y="382"/>
                </a:cxn>
                <a:cxn ang="0">
                  <a:pos x="846" y="389"/>
                </a:cxn>
                <a:cxn ang="0">
                  <a:pos x="752" y="393"/>
                </a:cxn>
                <a:cxn ang="0">
                  <a:pos x="668" y="399"/>
                </a:cxn>
                <a:cxn ang="0">
                  <a:pos x="591" y="401"/>
                </a:cxn>
                <a:cxn ang="0">
                  <a:pos x="522" y="403"/>
                </a:cxn>
                <a:cxn ang="0">
                  <a:pos x="464" y="405"/>
                </a:cxn>
                <a:cxn ang="0">
                  <a:pos x="328" y="401"/>
                </a:cxn>
                <a:cxn ang="0">
                  <a:pos x="257" y="395"/>
                </a:cxn>
                <a:cxn ang="0">
                  <a:pos x="192" y="386"/>
                </a:cxn>
                <a:cxn ang="0">
                  <a:pos x="126" y="368"/>
                </a:cxn>
                <a:cxn ang="0">
                  <a:pos x="65" y="347"/>
                </a:cxn>
                <a:cxn ang="0">
                  <a:pos x="25" y="326"/>
                </a:cxn>
                <a:cxn ang="0">
                  <a:pos x="4" y="303"/>
                </a:cxn>
                <a:cxn ang="0">
                  <a:pos x="2" y="284"/>
                </a:cxn>
                <a:cxn ang="0">
                  <a:pos x="9" y="268"/>
                </a:cxn>
                <a:cxn ang="0">
                  <a:pos x="27" y="253"/>
                </a:cxn>
                <a:cxn ang="0">
                  <a:pos x="52" y="242"/>
                </a:cxn>
                <a:cxn ang="0">
                  <a:pos x="84" y="230"/>
                </a:cxn>
                <a:cxn ang="0">
                  <a:pos x="124" y="222"/>
                </a:cxn>
                <a:cxn ang="0">
                  <a:pos x="174" y="217"/>
                </a:cxn>
                <a:cxn ang="0">
                  <a:pos x="230" y="211"/>
                </a:cxn>
                <a:cxn ang="0">
                  <a:pos x="767" y="172"/>
                </a:cxn>
                <a:cxn ang="0">
                  <a:pos x="1762" y="82"/>
                </a:cxn>
                <a:cxn ang="0">
                  <a:pos x="2316" y="21"/>
                </a:cxn>
                <a:cxn ang="0">
                  <a:pos x="2428" y="11"/>
                </a:cxn>
                <a:cxn ang="0">
                  <a:pos x="2506" y="4"/>
                </a:cxn>
                <a:cxn ang="0">
                  <a:pos x="2535" y="2"/>
                </a:cxn>
                <a:cxn ang="0">
                  <a:pos x="2556" y="0"/>
                </a:cxn>
                <a:cxn ang="0">
                  <a:pos x="2570" y="0"/>
                </a:cxn>
              </a:cxnLst>
              <a:rect l="0" t="0" r="r" b="b"/>
              <a:pathLst>
                <a:path w="3109" h="405">
                  <a:moveTo>
                    <a:pt x="2570" y="0"/>
                  </a:moveTo>
                  <a:lnTo>
                    <a:pt x="2579" y="0"/>
                  </a:lnTo>
                  <a:lnTo>
                    <a:pt x="2591" y="0"/>
                  </a:lnTo>
                  <a:lnTo>
                    <a:pt x="2602" y="0"/>
                  </a:lnTo>
                  <a:lnTo>
                    <a:pt x="2616" y="2"/>
                  </a:lnTo>
                  <a:lnTo>
                    <a:pt x="2631" y="2"/>
                  </a:lnTo>
                  <a:lnTo>
                    <a:pt x="2648" y="4"/>
                  </a:lnTo>
                  <a:lnTo>
                    <a:pt x="2666" y="5"/>
                  </a:lnTo>
                  <a:lnTo>
                    <a:pt x="2685" y="7"/>
                  </a:lnTo>
                  <a:lnTo>
                    <a:pt x="2706" y="11"/>
                  </a:lnTo>
                  <a:lnTo>
                    <a:pt x="2727" y="13"/>
                  </a:lnTo>
                  <a:lnTo>
                    <a:pt x="2752" y="17"/>
                  </a:lnTo>
                  <a:lnTo>
                    <a:pt x="2775" y="21"/>
                  </a:lnTo>
                  <a:lnTo>
                    <a:pt x="2802" y="25"/>
                  </a:lnTo>
                  <a:lnTo>
                    <a:pt x="2829" y="30"/>
                  </a:lnTo>
                  <a:lnTo>
                    <a:pt x="2857" y="34"/>
                  </a:lnTo>
                  <a:lnTo>
                    <a:pt x="2888" y="40"/>
                  </a:lnTo>
                  <a:lnTo>
                    <a:pt x="2915" y="46"/>
                  </a:lnTo>
                  <a:lnTo>
                    <a:pt x="2940" y="53"/>
                  </a:lnTo>
                  <a:lnTo>
                    <a:pt x="2963" y="59"/>
                  </a:lnTo>
                  <a:lnTo>
                    <a:pt x="2984" y="65"/>
                  </a:lnTo>
                  <a:lnTo>
                    <a:pt x="3005" y="73"/>
                  </a:lnTo>
                  <a:lnTo>
                    <a:pt x="3023" y="78"/>
                  </a:lnTo>
                  <a:lnTo>
                    <a:pt x="3040" y="84"/>
                  </a:lnTo>
                  <a:lnTo>
                    <a:pt x="3053" y="90"/>
                  </a:lnTo>
                  <a:lnTo>
                    <a:pt x="3067" y="96"/>
                  </a:lnTo>
                  <a:lnTo>
                    <a:pt x="3078" y="101"/>
                  </a:lnTo>
                  <a:lnTo>
                    <a:pt x="3088" y="105"/>
                  </a:lnTo>
                  <a:lnTo>
                    <a:pt x="3095" y="111"/>
                  </a:lnTo>
                  <a:lnTo>
                    <a:pt x="3101" y="117"/>
                  </a:lnTo>
                  <a:lnTo>
                    <a:pt x="3105" y="123"/>
                  </a:lnTo>
                  <a:lnTo>
                    <a:pt x="3109" y="128"/>
                  </a:lnTo>
                  <a:lnTo>
                    <a:pt x="3109" y="134"/>
                  </a:lnTo>
                  <a:lnTo>
                    <a:pt x="3109" y="138"/>
                  </a:lnTo>
                  <a:lnTo>
                    <a:pt x="3107" y="142"/>
                  </a:lnTo>
                  <a:lnTo>
                    <a:pt x="3107" y="146"/>
                  </a:lnTo>
                  <a:lnTo>
                    <a:pt x="3105" y="149"/>
                  </a:lnTo>
                  <a:lnTo>
                    <a:pt x="3103" y="153"/>
                  </a:lnTo>
                  <a:lnTo>
                    <a:pt x="3099" y="155"/>
                  </a:lnTo>
                  <a:lnTo>
                    <a:pt x="3095" y="159"/>
                  </a:lnTo>
                  <a:lnTo>
                    <a:pt x="3092" y="163"/>
                  </a:lnTo>
                  <a:lnTo>
                    <a:pt x="3088" y="167"/>
                  </a:lnTo>
                  <a:lnTo>
                    <a:pt x="3082" y="171"/>
                  </a:lnTo>
                  <a:lnTo>
                    <a:pt x="3076" y="174"/>
                  </a:lnTo>
                  <a:lnTo>
                    <a:pt x="3071" y="176"/>
                  </a:lnTo>
                  <a:lnTo>
                    <a:pt x="3065" y="180"/>
                  </a:lnTo>
                  <a:lnTo>
                    <a:pt x="3057" y="184"/>
                  </a:lnTo>
                  <a:lnTo>
                    <a:pt x="3049" y="186"/>
                  </a:lnTo>
                  <a:lnTo>
                    <a:pt x="3042" y="190"/>
                  </a:lnTo>
                  <a:lnTo>
                    <a:pt x="3032" y="194"/>
                  </a:lnTo>
                  <a:lnTo>
                    <a:pt x="3023" y="195"/>
                  </a:lnTo>
                  <a:lnTo>
                    <a:pt x="3013" y="199"/>
                  </a:lnTo>
                  <a:lnTo>
                    <a:pt x="3003" y="201"/>
                  </a:lnTo>
                  <a:lnTo>
                    <a:pt x="2992" y="205"/>
                  </a:lnTo>
                  <a:lnTo>
                    <a:pt x="2980" y="209"/>
                  </a:lnTo>
                  <a:lnTo>
                    <a:pt x="2969" y="211"/>
                  </a:lnTo>
                  <a:lnTo>
                    <a:pt x="2957" y="213"/>
                  </a:lnTo>
                  <a:lnTo>
                    <a:pt x="2944" y="217"/>
                  </a:lnTo>
                  <a:lnTo>
                    <a:pt x="2930" y="219"/>
                  </a:lnTo>
                  <a:lnTo>
                    <a:pt x="2917" y="222"/>
                  </a:lnTo>
                  <a:lnTo>
                    <a:pt x="2902" y="224"/>
                  </a:lnTo>
                  <a:lnTo>
                    <a:pt x="2886" y="226"/>
                  </a:lnTo>
                  <a:lnTo>
                    <a:pt x="2871" y="228"/>
                  </a:lnTo>
                  <a:lnTo>
                    <a:pt x="2856" y="232"/>
                  </a:lnTo>
                  <a:lnTo>
                    <a:pt x="2838" y="234"/>
                  </a:lnTo>
                  <a:lnTo>
                    <a:pt x="2794" y="238"/>
                  </a:lnTo>
                  <a:lnTo>
                    <a:pt x="2752" y="240"/>
                  </a:lnTo>
                  <a:lnTo>
                    <a:pt x="2710" y="243"/>
                  </a:lnTo>
                  <a:lnTo>
                    <a:pt x="2669" y="245"/>
                  </a:lnTo>
                  <a:lnTo>
                    <a:pt x="2629" y="249"/>
                  </a:lnTo>
                  <a:lnTo>
                    <a:pt x="2589" y="251"/>
                  </a:lnTo>
                  <a:lnTo>
                    <a:pt x="2550" y="253"/>
                  </a:lnTo>
                  <a:lnTo>
                    <a:pt x="2514" y="257"/>
                  </a:lnTo>
                  <a:lnTo>
                    <a:pt x="2477" y="259"/>
                  </a:lnTo>
                  <a:lnTo>
                    <a:pt x="2441" y="261"/>
                  </a:lnTo>
                  <a:lnTo>
                    <a:pt x="2406" y="263"/>
                  </a:lnTo>
                  <a:lnTo>
                    <a:pt x="2374" y="267"/>
                  </a:lnTo>
                  <a:lnTo>
                    <a:pt x="2341" y="268"/>
                  </a:lnTo>
                  <a:lnTo>
                    <a:pt x="2310" y="270"/>
                  </a:lnTo>
                  <a:lnTo>
                    <a:pt x="2280" y="272"/>
                  </a:lnTo>
                  <a:lnTo>
                    <a:pt x="2249" y="274"/>
                  </a:lnTo>
                  <a:lnTo>
                    <a:pt x="2236" y="276"/>
                  </a:lnTo>
                  <a:lnTo>
                    <a:pt x="2220" y="278"/>
                  </a:lnTo>
                  <a:lnTo>
                    <a:pt x="2205" y="278"/>
                  </a:lnTo>
                  <a:lnTo>
                    <a:pt x="2188" y="280"/>
                  </a:lnTo>
                  <a:lnTo>
                    <a:pt x="2168" y="282"/>
                  </a:lnTo>
                  <a:lnTo>
                    <a:pt x="2147" y="284"/>
                  </a:lnTo>
                  <a:lnTo>
                    <a:pt x="2126" y="286"/>
                  </a:lnTo>
                  <a:lnTo>
                    <a:pt x="2103" y="288"/>
                  </a:lnTo>
                  <a:lnTo>
                    <a:pt x="2078" y="290"/>
                  </a:lnTo>
                  <a:lnTo>
                    <a:pt x="2051" y="291"/>
                  </a:lnTo>
                  <a:lnTo>
                    <a:pt x="2025" y="293"/>
                  </a:lnTo>
                  <a:lnTo>
                    <a:pt x="1998" y="295"/>
                  </a:lnTo>
                  <a:lnTo>
                    <a:pt x="1967" y="297"/>
                  </a:lnTo>
                  <a:lnTo>
                    <a:pt x="1936" y="301"/>
                  </a:lnTo>
                  <a:lnTo>
                    <a:pt x="1904" y="303"/>
                  </a:lnTo>
                  <a:lnTo>
                    <a:pt x="1869" y="305"/>
                  </a:lnTo>
                  <a:lnTo>
                    <a:pt x="1835" y="309"/>
                  </a:lnTo>
                  <a:lnTo>
                    <a:pt x="1798" y="313"/>
                  </a:lnTo>
                  <a:lnTo>
                    <a:pt x="1760" y="314"/>
                  </a:lnTo>
                  <a:lnTo>
                    <a:pt x="1721" y="318"/>
                  </a:lnTo>
                  <a:lnTo>
                    <a:pt x="1681" y="322"/>
                  </a:lnTo>
                  <a:lnTo>
                    <a:pt x="1639" y="326"/>
                  </a:lnTo>
                  <a:lnTo>
                    <a:pt x="1595" y="328"/>
                  </a:lnTo>
                  <a:lnTo>
                    <a:pt x="1550" y="332"/>
                  </a:lnTo>
                  <a:lnTo>
                    <a:pt x="1504" y="338"/>
                  </a:lnTo>
                  <a:lnTo>
                    <a:pt x="1456" y="341"/>
                  </a:lnTo>
                  <a:lnTo>
                    <a:pt x="1408" y="345"/>
                  </a:lnTo>
                  <a:lnTo>
                    <a:pt x="1359" y="349"/>
                  </a:lnTo>
                  <a:lnTo>
                    <a:pt x="1307" y="353"/>
                  </a:lnTo>
                  <a:lnTo>
                    <a:pt x="1255" y="359"/>
                  </a:lnTo>
                  <a:lnTo>
                    <a:pt x="1201" y="362"/>
                  </a:lnTo>
                  <a:lnTo>
                    <a:pt x="1145" y="368"/>
                  </a:lnTo>
                  <a:lnTo>
                    <a:pt x="1117" y="370"/>
                  </a:lnTo>
                  <a:lnTo>
                    <a:pt x="1086" y="372"/>
                  </a:lnTo>
                  <a:lnTo>
                    <a:pt x="1057" y="374"/>
                  </a:lnTo>
                  <a:lnTo>
                    <a:pt x="1030" y="376"/>
                  </a:lnTo>
                  <a:lnTo>
                    <a:pt x="1002" y="378"/>
                  </a:lnTo>
                  <a:lnTo>
                    <a:pt x="975" y="380"/>
                  </a:lnTo>
                  <a:lnTo>
                    <a:pt x="948" y="382"/>
                  </a:lnTo>
                  <a:lnTo>
                    <a:pt x="921" y="384"/>
                  </a:lnTo>
                  <a:lnTo>
                    <a:pt x="896" y="386"/>
                  </a:lnTo>
                  <a:lnTo>
                    <a:pt x="871" y="387"/>
                  </a:lnTo>
                  <a:lnTo>
                    <a:pt x="846" y="389"/>
                  </a:lnTo>
                  <a:lnTo>
                    <a:pt x="821" y="389"/>
                  </a:lnTo>
                  <a:lnTo>
                    <a:pt x="798" y="391"/>
                  </a:lnTo>
                  <a:lnTo>
                    <a:pt x="775" y="393"/>
                  </a:lnTo>
                  <a:lnTo>
                    <a:pt x="752" y="393"/>
                  </a:lnTo>
                  <a:lnTo>
                    <a:pt x="731" y="395"/>
                  </a:lnTo>
                  <a:lnTo>
                    <a:pt x="708" y="397"/>
                  </a:lnTo>
                  <a:lnTo>
                    <a:pt x="689" y="397"/>
                  </a:lnTo>
                  <a:lnTo>
                    <a:pt x="668" y="399"/>
                  </a:lnTo>
                  <a:lnTo>
                    <a:pt x="646" y="399"/>
                  </a:lnTo>
                  <a:lnTo>
                    <a:pt x="627" y="399"/>
                  </a:lnTo>
                  <a:lnTo>
                    <a:pt x="608" y="401"/>
                  </a:lnTo>
                  <a:lnTo>
                    <a:pt x="591" y="401"/>
                  </a:lnTo>
                  <a:lnTo>
                    <a:pt x="574" y="401"/>
                  </a:lnTo>
                  <a:lnTo>
                    <a:pt x="556" y="403"/>
                  </a:lnTo>
                  <a:lnTo>
                    <a:pt x="539" y="403"/>
                  </a:lnTo>
                  <a:lnTo>
                    <a:pt x="522" y="403"/>
                  </a:lnTo>
                  <a:lnTo>
                    <a:pt x="506" y="403"/>
                  </a:lnTo>
                  <a:lnTo>
                    <a:pt x="491" y="403"/>
                  </a:lnTo>
                  <a:lnTo>
                    <a:pt x="478" y="403"/>
                  </a:lnTo>
                  <a:lnTo>
                    <a:pt x="464" y="405"/>
                  </a:lnTo>
                  <a:lnTo>
                    <a:pt x="451" y="405"/>
                  </a:lnTo>
                  <a:lnTo>
                    <a:pt x="409" y="403"/>
                  </a:lnTo>
                  <a:lnTo>
                    <a:pt x="368" y="403"/>
                  </a:lnTo>
                  <a:lnTo>
                    <a:pt x="328" y="401"/>
                  </a:lnTo>
                  <a:lnTo>
                    <a:pt x="311" y="401"/>
                  </a:lnTo>
                  <a:lnTo>
                    <a:pt x="291" y="399"/>
                  </a:lnTo>
                  <a:lnTo>
                    <a:pt x="274" y="397"/>
                  </a:lnTo>
                  <a:lnTo>
                    <a:pt x="257" y="395"/>
                  </a:lnTo>
                  <a:lnTo>
                    <a:pt x="240" y="393"/>
                  </a:lnTo>
                  <a:lnTo>
                    <a:pt x="224" y="391"/>
                  </a:lnTo>
                  <a:lnTo>
                    <a:pt x="207" y="389"/>
                  </a:lnTo>
                  <a:lnTo>
                    <a:pt x="192" y="386"/>
                  </a:lnTo>
                  <a:lnTo>
                    <a:pt x="178" y="384"/>
                  </a:lnTo>
                  <a:lnTo>
                    <a:pt x="165" y="380"/>
                  </a:lnTo>
                  <a:lnTo>
                    <a:pt x="144" y="374"/>
                  </a:lnTo>
                  <a:lnTo>
                    <a:pt x="126" y="368"/>
                  </a:lnTo>
                  <a:lnTo>
                    <a:pt x="109" y="364"/>
                  </a:lnTo>
                  <a:lnTo>
                    <a:pt x="94" y="359"/>
                  </a:lnTo>
                  <a:lnTo>
                    <a:pt x="78" y="353"/>
                  </a:lnTo>
                  <a:lnTo>
                    <a:pt x="65" y="347"/>
                  </a:lnTo>
                  <a:lnTo>
                    <a:pt x="53" y="341"/>
                  </a:lnTo>
                  <a:lnTo>
                    <a:pt x="42" y="336"/>
                  </a:lnTo>
                  <a:lnTo>
                    <a:pt x="32" y="330"/>
                  </a:lnTo>
                  <a:lnTo>
                    <a:pt x="25" y="326"/>
                  </a:lnTo>
                  <a:lnTo>
                    <a:pt x="17" y="320"/>
                  </a:lnTo>
                  <a:lnTo>
                    <a:pt x="11" y="314"/>
                  </a:lnTo>
                  <a:lnTo>
                    <a:pt x="5" y="309"/>
                  </a:lnTo>
                  <a:lnTo>
                    <a:pt x="4" y="303"/>
                  </a:lnTo>
                  <a:lnTo>
                    <a:pt x="2" y="297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7" y="272"/>
                  </a:lnTo>
                  <a:lnTo>
                    <a:pt x="9" y="268"/>
                  </a:lnTo>
                  <a:lnTo>
                    <a:pt x="13" y="265"/>
                  </a:lnTo>
                  <a:lnTo>
                    <a:pt x="17" y="261"/>
                  </a:lnTo>
                  <a:lnTo>
                    <a:pt x="21" y="257"/>
                  </a:lnTo>
                  <a:lnTo>
                    <a:pt x="27" y="253"/>
                  </a:lnTo>
                  <a:lnTo>
                    <a:pt x="32" y="251"/>
                  </a:lnTo>
                  <a:lnTo>
                    <a:pt x="38" y="247"/>
                  </a:lnTo>
                  <a:lnTo>
                    <a:pt x="44" y="243"/>
                  </a:lnTo>
                  <a:lnTo>
                    <a:pt x="52" y="242"/>
                  </a:lnTo>
                  <a:lnTo>
                    <a:pt x="59" y="238"/>
                  </a:lnTo>
                  <a:lnTo>
                    <a:pt x="67" y="236"/>
                  </a:lnTo>
                  <a:lnTo>
                    <a:pt x="75" y="234"/>
                  </a:lnTo>
                  <a:lnTo>
                    <a:pt x="84" y="230"/>
                  </a:lnTo>
                  <a:lnTo>
                    <a:pt x="94" y="228"/>
                  </a:lnTo>
                  <a:lnTo>
                    <a:pt x="103" y="226"/>
                  </a:lnTo>
                  <a:lnTo>
                    <a:pt x="115" y="224"/>
                  </a:lnTo>
                  <a:lnTo>
                    <a:pt x="124" y="222"/>
                  </a:lnTo>
                  <a:lnTo>
                    <a:pt x="136" y="220"/>
                  </a:lnTo>
                  <a:lnTo>
                    <a:pt x="147" y="219"/>
                  </a:lnTo>
                  <a:lnTo>
                    <a:pt x="161" y="217"/>
                  </a:lnTo>
                  <a:lnTo>
                    <a:pt x="174" y="217"/>
                  </a:lnTo>
                  <a:lnTo>
                    <a:pt x="188" y="215"/>
                  </a:lnTo>
                  <a:lnTo>
                    <a:pt x="201" y="213"/>
                  </a:lnTo>
                  <a:lnTo>
                    <a:pt x="215" y="213"/>
                  </a:lnTo>
                  <a:lnTo>
                    <a:pt x="230" y="211"/>
                  </a:lnTo>
                  <a:lnTo>
                    <a:pt x="245" y="211"/>
                  </a:lnTo>
                  <a:lnTo>
                    <a:pt x="263" y="211"/>
                  </a:lnTo>
                  <a:lnTo>
                    <a:pt x="516" y="192"/>
                  </a:lnTo>
                  <a:lnTo>
                    <a:pt x="767" y="172"/>
                  </a:lnTo>
                  <a:lnTo>
                    <a:pt x="1019" y="151"/>
                  </a:lnTo>
                  <a:lnTo>
                    <a:pt x="1268" y="130"/>
                  </a:lnTo>
                  <a:lnTo>
                    <a:pt x="1516" y="107"/>
                  </a:lnTo>
                  <a:lnTo>
                    <a:pt x="1762" y="82"/>
                  </a:lnTo>
                  <a:lnTo>
                    <a:pt x="2007" y="57"/>
                  </a:lnTo>
                  <a:lnTo>
                    <a:pt x="2249" y="29"/>
                  </a:lnTo>
                  <a:lnTo>
                    <a:pt x="2284" y="25"/>
                  </a:lnTo>
                  <a:lnTo>
                    <a:pt x="2316" y="21"/>
                  </a:lnTo>
                  <a:lnTo>
                    <a:pt x="2347" y="19"/>
                  </a:lnTo>
                  <a:lnTo>
                    <a:pt x="2376" y="15"/>
                  </a:lnTo>
                  <a:lnTo>
                    <a:pt x="2403" y="13"/>
                  </a:lnTo>
                  <a:lnTo>
                    <a:pt x="2428" y="11"/>
                  </a:lnTo>
                  <a:lnTo>
                    <a:pt x="2449" y="9"/>
                  </a:lnTo>
                  <a:lnTo>
                    <a:pt x="2470" y="7"/>
                  </a:lnTo>
                  <a:lnTo>
                    <a:pt x="2489" y="5"/>
                  </a:lnTo>
                  <a:lnTo>
                    <a:pt x="2506" y="4"/>
                  </a:lnTo>
                  <a:lnTo>
                    <a:pt x="2514" y="4"/>
                  </a:lnTo>
                  <a:lnTo>
                    <a:pt x="2522" y="2"/>
                  </a:lnTo>
                  <a:lnTo>
                    <a:pt x="2529" y="2"/>
                  </a:lnTo>
                  <a:lnTo>
                    <a:pt x="2535" y="2"/>
                  </a:lnTo>
                  <a:lnTo>
                    <a:pt x="2541" y="0"/>
                  </a:lnTo>
                  <a:lnTo>
                    <a:pt x="2547" y="0"/>
                  </a:lnTo>
                  <a:lnTo>
                    <a:pt x="2550" y="0"/>
                  </a:lnTo>
                  <a:lnTo>
                    <a:pt x="2556" y="0"/>
                  </a:lnTo>
                  <a:lnTo>
                    <a:pt x="2560" y="0"/>
                  </a:lnTo>
                  <a:lnTo>
                    <a:pt x="2564" y="0"/>
                  </a:lnTo>
                  <a:lnTo>
                    <a:pt x="2566" y="0"/>
                  </a:lnTo>
                  <a:lnTo>
                    <a:pt x="2570" y="0"/>
                  </a:lnTo>
                  <a:lnTo>
                    <a:pt x="257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112511" y="3550320"/>
              <a:ext cx="212639" cy="4497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7" y="0"/>
                </a:cxn>
                <a:cxn ang="0">
                  <a:pos x="531" y="0"/>
                </a:cxn>
                <a:cxn ang="0">
                  <a:pos x="529" y="138"/>
                </a:cxn>
                <a:cxn ang="0">
                  <a:pos x="528" y="280"/>
                </a:cxn>
                <a:cxn ang="0">
                  <a:pos x="526" y="422"/>
                </a:cxn>
                <a:cxn ang="0">
                  <a:pos x="524" y="566"/>
                </a:cxn>
                <a:cxn ang="0">
                  <a:pos x="524" y="712"/>
                </a:cxn>
                <a:cxn ang="0">
                  <a:pos x="524" y="858"/>
                </a:cxn>
                <a:cxn ang="0">
                  <a:pos x="524" y="1006"/>
                </a:cxn>
                <a:cxn ang="0">
                  <a:pos x="524" y="1156"/>
                </a:cxn>
                <a:cxn ang="0">
                  <a:pos x="524" y="1223"/>
                </a:cxn>
                <a:cxn ang="0">
                  <a:pos x="524" y="1290"/>
                </a:cxn>
                <a:cxn ang="0">
                  <a:pos x="65" y="1290"/>
                </a:cxn>
                <a:cxn ang="0">
                  <a:pos x="71" y="1244"/>
                </a:cxn>
                <a:cxn ang="0">
                  <a:pos x="75" y="1198"/>
                </a:cxn>
                <a:cxn ang="0">
                  <a:pos x="77" y="1156"/>
                </a:cxn>
                <a:cxn ang="0">
                  <a:pos x="80" y="1113"/>
                </a:cxn>
                <a:cxn ang="0">
                  <a:pos x="84" y="1073"/>
                </a:cxn>
                <a:cxn ang="0">
                  <a:pos x="86" y="1035"/>
                </a:cxn>
                <a:cxn ang="0">
                  <a:pos x="88" y="998"/>
                </a:cxn>
                <a:cxn ang="0">
                  <a:pos x="90" y="964"/>
                </a:cxn>
                <a:cxn ang="0">
                  <a:pos x="92" y="929"/>
                </a:cxn>
                <a:cxn ang="0">
                  <a:pos x="94" y="898"/>
                </a:cxn>
                <a:cxn ang="0">
                  <a:pos x="96" y="868"/>
                </a:cxn>
                <a:cxn ang="0">
                  <a:pos x="96" y="839"/>
                </a:cxn>
                <a:cxn ang="0">
                  <a:pos x="98" y="812"/>
                </a:cxn>
                <a:cxn ang="0">
                  <a:pos x="98" y="785"/>
                </a:cxn>
                <a:cxn ang="0">
                  <a:pos x="98" y="762"/>
                </a:cxn>
                <a:cxn ang="0">
                  <a:pos x="98" y="739"/>
                </a:cxn>
                <a:cxn ang="0">
                  <a:pos x="98" y="685"/>
                </a:cxn>
                <a:cxn ang="0">
                  <a:pos x="96" y="634"/>
                </a:cxn>
                <a:cxn ang="0">
                  <a:pos x="94" y="582"/>
                </a:cxn>
                <a:cxn ang="0">
                  <a:pos x="92" y="530"/>
                </a:cxn>
                <a:cxn ang="0">
                  <a:pos x="88" y="482"/>
                </a:cxn>
                <a:cxn ang="0">
                  <a:pos x="84" y="432"/>
                </a:cxn>
                <a:cxn ang="0">
                  <a:pos x="78" y="386"/>
                </a:cxn>
                <a:cxn ang="0">
                  <a:pos x="73" y="338"/>
                </a:cxn>
                <a:cxn ang="0">
                  <a:pos x="67" y="292"/>
                </a:cxn>
                <a:cxn ang="0">
                  <a:pos x="59" y="248"/>
                </a:cxn>
                <a:cxn ang="0">
                  <a:pos x="52" y="204"/>
                </a:cxn>
                <a:cxn ang="0">
                  <a:pos x="42" y="161"/>
                </a:cxn>
                <a:cxn ang="0">
                  <a:pos x="32" y="119"/>
                </a:cxn>
                <a:cxn ang="0">
                  <a:pos x="23" y="79"/>
                </a:cxn>
                <a:cxn ang="0">
                  <a:pos x="11" y="3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1" h="1290">
                  <a:moveTo>
                    <a:pt x="0" y="0"/>
                  </a:moveTo>
                  <a:lnTo>
                    <a:pt x="267" y="0"/>
                  </a:lnTo>
                  <a:lnTo>
                    <a:pt x="531" y="0"/>
                  </a:lnTo>
                  <a:lnTo>
                    <a:pt x="529" y="138"/>
                  </a:lnTo>
                  <a:lnTo>
                    <a:pt x="528" y="280"/>
                  </a:lnTo>
                  <a:lnTo>
                    <a:pt x="526" y="422"/>
                  </a:lnTo>
                  <a:lnTo>
                    <a:pt x="524" y="566"/>
                  </a:lnTo>
                  <a:lnTo>
                    <a:pt x="524" y="712"/>
                  </a:lnTo>
                  <a:lnTo>
                    <a:pt x="524" y="858"/>
                  </a:lnTo>
                  <a:lnTo>
                    <a:pt x="524" y="1006"/>
                  </a:lnTo>
                  <a:lnTo>
                    <a:pt x="524" y="1156"/>
                  </a:lnTo>
                  <a:lnTo>
                    <a:pt x="524" y="1223"/>
                  </a:lnTo>
                  <a:lnTo>
                    <a:pt x="524" y="1290"/>
                  </a:lnTo>
                  <a:lnTo>
                    <a:pt x="65" y="1290"/>
                  </a:lnTo>
                  <a:lnTo>
                    <a:pt x="71" y="1244"/>
                  </a:lnTo>
                  <a:lnTo>
                    <a:pt x="75" y="1198"/>
                  </a:lnTo>
                  <a:lnTo>
                    <a:pt x="77" y="1156"/>
                  </a:lnTo>
                  <a:lnTo>
                    <a:pt x="80" y="1113"/>
                  </a:lnTo>
                  <a:lnTo>
                    <a:pt x="84" y="1073"/>
                  </a:lnTo>
                  <a:lnTo>
                    <a:pt x="86" y="1035"/>
                  </a:lnTo>
                  <a:lnTo>
                    <a:pt x="88" y="998"/>
                  </a:lnTo>
                  <a:lnTo>
                    <a:pt x="90" y="964"/>
                  </a:lnTo>
                  <a:lnTo>
                    <a:pt x="92" y="929"/>
                  </a:lnTo>
                  <a:lnTo>
                    <a:pt x="94" y="898"/>
                  </a:lnTo>
                  <a:lnTo>
                    <a:pt x="96" y="868"/>
                  </a:lnTo>
                  <a:lnTo>
                    <a:pt x="96" y="839"/>
                  </a:lnTo>
                  <a:lnTo>
                    <a:pt x="98" y="812"/>
                  </a:lnTo>
                  <a:lnTo>
                    <a:pt x="98" y="785"/>
                  </a:lnTo>
                  <a:lnTo>
                    <a:pt x="98" y="762"/>
                  </a:lnTo>
                  <a:lnTo>
                    <a:pt x="98" y="739"/>
                  </a:lnTo>
                  <a:lnTo>
                    <a:pt x="98" y="685"/>
                  </a:lnTo>
                  <a:lnTo>
                    <a:pt x="96" y="634"/>
                  </a:lnTo>
                  <a:lnTo>
                    <a:pt x="94" y="582"/>
                  </a:lnTo>
                  <a:lnTo>
                    <a:pt x="92" y="530"/>
                  </a:lnTo>
                  <a:lnTo>
                    <a:pt x="88" y="482"/>
                  </a:lnTo>
                  <a:lnTo>
                    <a:pt x="84" y="432"/>
                  </a:lnTo>
                  <a:lnTo>
                    <a:pt x="78" y="386"/>
                  </a:lnTo>
                  <a:lnTo>
                    <a:pt x="73" y="338"/>
                  </a:lnTo>
                  <a:lnTo>
                    <a:pt x="67" y="292"/>
                  </a:lnTo>
                  <a:lnTo>
                    <a:pt x="59" y="248"/>
                  </a:lnTo>
                  <a:lnTo>
                    <a:pt x="52" y="204"/>
                  </a:lnTo>
                  <a:lnTo>
                    <a:pt x="42" y="161"/>
                  </a:lnTo>
                  <a:lnTo>
                    <a:pt x="32" y="119"/>
                  </a:lnTo>
                  <a:lnTo>
                    <a:pt x="23" y="79"/>
                  </a:lnTo>
                  <a:lnTo>
                    <a:pt x="11" y="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641667" y="3917766"/>
              <a:ext cx="1268642" cy="141540"/>
            </a:xfrm>
            <a:custGeom>
              <a:avLst/>
              <a:gdLst/>
              <a:ahLst/>
              <a:cxnLst>
                <a:cxn ang="0">
                  <a:pos x="2774" y="2"/>
                </a:cxn>
                <a:cxn ang="0">
                  <a:pos x="2837" y="11"/>
                </a:cxn>
                <a:cxn ang="0">
                  <a:pos x="2912" y="31"/>
                </a:cxn>
                <a:cxn ang="0">
                  <a:pos x="2996" y="56"/>
                </a:cxn>
                <a:cxn ang="0">
                  <a:pos x="3073" y="90"/>
                </a:cxn>
                <a:cxn ang="0">
                  <a:pos x="3127" y="123"/>
                </a:cxn>
                <a:cxn ang="0">
                  <a:pos x="3159" y="153"/>
                </a:cxn>
                <a:cxn ang="0">
                  <a:pos x="3175" y="180"/>
                </a:cxn>
                <a:cxn ang="0">
                  <a:pos x="3171" y="207"/>
                </a:cxn>
                <a:cxn ang="0">
                  <a:pos x="3150" y="228"/>
                </a:cxn>
                <a:cxn ang="0">
                  <a:pos x="3113" y="240"/>
                </a:cxn>
                <a:cxn ang="0">
                  <a:pos x="3060" y="246"/>
                </a:cxn>
                <a:cxn ang="0">
                  <a:pos x="2858" y="247"/>
                </a:cxn>
                <a:cxn ang="0">
                  <a:pos x="2622" y="253"/>
                </a:cxn>
                <a:cxn ang="0">
                  <a:pos x="2396" y="265"/>
                </a:cxn>
                <a:cxn ang="0">
                  <a:pos x="2181" y="282"/>
                </a:cxn>
                <a:cxn ang="0">
                  <a:pos x="2010" y="295"/>
                </a:cxn>
                <a:cxn ang="0">
                  <a:pos x="1862" y="305"/>
                </a:cxn>
                <a:cxn ang="0">
                  <a:pos x="1724" y="315"/>
                </a:cxn>
                <a:cxn ang="0">
                  <a:pos x="1595" y="324"/>
                </a:cxn>
                <a:cxn ang="0">
                  <a:pos x="1478" y="332"/>
                </a:cxn>
                <a:cxn ang="0">
                  <a:pos x="1369" y="340"/>
                </a:cxn>
                <a:cxn ang="0">
                  <a:pos x="1271" y="345"/>
                </a:cxn>
                <a:cxn ang="0">
                  <a:pos x="1185" y="351"/>
                </a:cxn>
                <a:cxn ang="0">
                  <a:pos x="1106" y="357"/>
                </a:cxn>
                <a:cxn ang="0">
                  <a:pos x="1039" y="361"/>
                </a:cxn>
                <a:cxn ang="0">
                  <a:pos x="981" y="365"/>
                </a:cxn>
                <a:cxn ang="0">
                  <a:pos x="933" y="368"/>
                </a:cxn>
                <a:cxn ang="0">
                  <a:pos x="897" y="370"/>
                </a:cxn>
                <a:cxn ang="0">
                  <a:pos x="868" y="372"/>
                </a:cxn>
                <a:cxn ang="0">
                  <a:pos x="851" y="374"/>
                </a:cxn>
                <a:cxn ang="0">
                  <a:pos x="843" y="374"/>
                </a:cxn>
                <a:cxn ang="0">
                  <a:pos x="716" y="384"/>
                </a:cxn>
                <a:cxn ang="0">
                  <a:pos x="565" y="393"/>
                </a:cxn>
                <a:cxn ang="0">
                  <a:pos x="436" y="401"/>
                </a:cxn>
                <a:cxn ang="0">
                  <a:pos x="327" y="403"/>
                </a:cxn>
                <a:cxn ang="0">
                  <a:pos x="238" y="403"/>
                </a:cxn>
                <a:cxn ang="0">
                  <a:pos x="165" y="395"/>
                </a:cxn>
                <a:cxn ang="0">
                  <a:pos x="108" y="382"/>
                </a:cxn>
                <a:cxn ang="0">
                  <a:pos x="66" y="363"/>
                </a:cxn>
                <a:cxn ang="0">
                  <a:pos x="37" y="341"/>
                </a:cxn>
                <a:cxn ang="0">
                  <a:pos x="18" y="318"/>
                </a:cxn>
                <a:cxn ang="0">
                  <a:pos x="2" y="280"/>
                </a:cxn>
                <a:cxn ang="0">
                  <a:pos x="4" y="251"/>
                </a:cxn>
                <a:cxn ang="0">
                  <a:pos x="20" y="234"/>
                </a:cxn>
                <a:cxn ang="0">
                  <a:pos x="46" y="221"/>
                </a:cxn>
                <a:cxn ang="0">
                  <a:pos x="87" y="217"/>
                </a:cxn>
                <a:cxn ang="0">
                  <a:pos x="870" y="173"/>
                </a:cxn>
                <a:cxn ang="0">
                  <a:pos x="1833" y="80"/>
                </a:cxn>
                <a:cxn ang="0">
                  <a:pos x="2154" y="42"/>
                </a:cxn>
                <a:cxn ang="0">
                  <a:pos x="2265" y="31"/>
                </a:cxn>
                <a:cxn ang="0">
                  <a:pos x="2369" y="21"/>
                </a:cxn>
                <a:cxn ang="0">
                  <a:pos x="2459" y="13"/>
                </a:cxn>
                <a:cxn ang="0">
                  <a:pos x="2540" y="8"/>
                </a:cxn>
                <a:cxn ang="0">
                  <a:pos x="2611" y="4"/>
                </a:cxn>
                <a:cxn ang="0">
                  <a:pos x="2672" y="0"/>
                </a:cxn>
                <a:cxn ang="0">
                  <a:pos x="2722" y="0"/>
                </a:cxn>
              </a:cxnLst>
              <a:rect l="0" t="0" r="r" b="b"/>
              <a:pathLst>
                <a:path w="3175" h="405">
                  <a:moveTo>
                    <a:pt x="2733" y="0"/>
                  </a:moveTo>
                  <a:lnTo>
                    <a:pt x="2745" y="0"/>
                  </a:lnTo>
                  <a:lnTo>
                    <a:pt x="2758" y="0"/>
                  </a:lnTo>
                  <a:lnTo>
                    <a:pt x="2774" y="2"/>
                  </a:lnTo>
                  <a:lnTo>
                    <a:pt x="2789" y="4"/>
                  </a:lnTo>
                  <a:lnTo>
                    <a:pt x="2804" y="6"/>
                  </a:lnTo>
                  <a:lnTo>
                    <a:pt x="2820" y="9"/>
                  </a:lnTo>
                  <a:lnTo>
                    <a:pt x="2837" y="11"/>
                  </a:lnTo>
                  <a:lnTo>
                    <a:pt x="2854" y="15"/>
                  </a:lnTo>
                  <a:lnTo>
                    <a:pt x="2873" y="21"/>
                  </a:lnTo>
                  <a:lnTo>
                    <a:pt x="2893" y="25"/>
                  </a:lnTo>
                  <a:lnTo>
                    <a:pt x="2912" y="31"/>
                  </a:lnTo>
                  <a:lnTo>
                    <a:pt x="2933" y="36"/>
                  </a:lnTo>
                  <a:lnTo>
                    <a:pt x="2954" y="42"/>
                  </a:lnTo>
                  <a:lnTo>
                    <a:pt x="2975" y="50"/>
                  </a:lnTo>
                  <a:lnTo>
                    <a:pt x="2996" y="56"/>
                  </a:lnTo>
                  <a:lnTo>
                    <a:pt x="3019" y="63"/>
                  </a:lnTo>
                  <a:lnTo>
                    <a:pt x="3039" y="73"/>
                  </a:lnTo>
                  <a:lnTo>
                    <a:pt x="3056" y="80"/>
                  </a:lnTo>
                  <a:lnTo>
                    <a:pt x="3073" y="90"/>
                  </a:lnTo>
                  <a:lnTo>
                    <a:pt x="3088" y="98"/>
                  </a:lnTo>
                  <a:lnTo>
                    <a:pt x="3102" y="107"/>
                  </a:lnTo>
                  <a:lnTo>
                    <a:pt x="3115" y="115"/>
                  </a:lnTo>
                  <a:lnTo>
                    <a:pt x="3127" y="123"/>
                  </a:lnTo>
                  <a:lnTo>
                    <a:pt x="3136" y="130"/>
                  </a:lnTo>
                  <a:lnTo>
                    <a:pt x="3146" y="138"/>
                  </a:lnTo>
                  <a:lnTo>
                    <a:pt x="3154" y="146"/>
                  </a:lnTo>
                  <a:lnTo>
                    <a:pt x="3159" y="153"/>
                  </a:lnTo>
                  <a:lnTo>
                    <a:pt x="3165" y="159"/>
                  </a:lnTo>
                  <a:lnTo>
                    <a:pt x="3169" y="167"/>
                  </a:lnTo>
                  <a:lnTo>
                    <a:pt x="3173" y="175"/>
                  </a:lnTo>
                  <a:lnTo>
                    <a:pt x="3175" y="180"/>
                  </a:lnTo>
                  <a:lnTo>
                    <a:pt x="3175" y="188"/>
                  </a:lnTo>
                  <a:lnTo>
                    <a:pt x="3175" y="194"/>
                  </a:lnTo>
                  <a:lnTo>
                    <a:pt x="3173" y="201"/>
                  </a:lnTo>
                  <a:lnTo>
                    <a:pt x="3171" y="207"/>
                  </a:lnTo>
                  <a:lnTo>
                    <a:pt x="3167" y="213"/>
                  </a:lnTo>
                  <a:lnTo>
                    <a:pt x="3163" y="219"/>
                  </a:lnTo>
                  <a:lnTo>
                    <a:pt x="3158" y="224"/>
                  </a:lnTo>
                  <a:lnTo>
                    <a:pt x="3150" y="228"/>
                  </a:lnTo>
                  <a:lnTo>
                    <a:pt x="3144" y="232"/>
                  </a:lnTo>
                  <a:lnTo>
                    <a:pt x="3134" y="236"/>
                  </a:lnTo>
                  <a:lnTo>
                    <a:pt x="3125" y="238"/>
                  </a:lnTo>
                  <a:lnTo>
                    <a:pt x="3113" y="240"/>
                  </a:lnTo>
                  <a:lnTo>
                    <a:pt x="3102" y="242"/>
                  </a:lnTo>
                  <a:lnTo>
                    <a:pt x="3090" y="244"/>
                  </a:lnTo>
                  <a:lnTo>
                    <a:pt x="3075" y="246"/>
                  </a:lnTo>
                  <a:lnTo>
                    <a:pt x="3060" y="246"/>
                  </a:lnTo>
                  <a:lnTo>
                    <a:pt x="3044" y="246"/>
                  </a:lnTo>
                  <a:lnTo>
                    <a:pt x="2981" y="246"/>
                  </a:lnTo>
                  <a:lnTo>
                    <a:pt x="2920" y="246"/>
                  </a:lnTo>
                  <a:lnTo>
                    <a:pt x="2858" y="247"/>
                  </a:lnTo>
                  <a:lnTo>
                    <a:pt x="2799" y="247"/>
                  </a:lnTo>
                  <a:lnTo>
                    <a:pt x="2739" y="249"/>
                  </a:lnTo>
                  <a:lnTo>
                    <a:pt x="2680" y="251"/>
                  </a:lnTo>
                  <a:lnTo>
                    <a:pt x="2622" y="253"/>
                  </a:lnTo>
                  <a:lnTo>
                    <a:pt x="2564" y="255"/>
                  </a:lnTo>
                  <a:lnTo>
                    <a:pt x="2507" y="257"/>
                  </a:lnTo>
                  <a:lnTo>
                    <a:pt x="2451" y="261"/>
                  </a:lnTo>
                  <a:lnTo>
                    <a:pt x="2396" y="265"/>
                  </a:lnTo>
                  <a:lnTo>
                    <a:pt x="2342" y="269"/>
                  </a:lnTo>
                  <a:lnTo>
                    <a:pt x="2286" y="272"/>
                  </a:lnTo>
                  <a:lnTo>
                    <a:pt x="2232" y="276"/>
                  </a:lnTo>
                  <a:lnTo>
                    <a:pt x="2181" y="282"/>
                  </a:lnTo>
                  <a:lnTo>
                    <a:pt x="2129" y="288"/>
                  </a:lnTo>
                  <a:lnTo>
                    <a:pt x="2088" y="290"/>
                  </a:lnTo>
                  <a:lnTo>
                    <a:pt x="2048" y="292"/>
                  </a:lnTo>
                  <a:lnTo>
                    <a:pt x="2010" y="295"/>
                  </a:lnTo>
                  <a:lnTo>
                    <a:pt x="1971" y="297"/>
                  </a:lnTo>
                  <a:lnTo>
                    <a:pt x="1935" y="301"/>
                  </a:lnTo>
                  <a:lnTo>
                    <a:pt x="1898" y="303"/>
                  </a:lnTo>
                  <a:lnTo>
                    <a:pt x="1862" y="305"/>
                  </a:lnTo>
                  <a:lnTo>
                    <a:pt x="1826" y="307"/>
                  </a:lnTo>
                  <a:lnTo>
                    <a:pt x="1791" y="311"/>
                  </a:lnTo>
                  <a:lnTo>
                    <a:pt x="1756" y="313"/>
                  </a:lnTo>
                  <a:lnTo>
                    <a:pt x="1724" y="315"/>
                  </a:lnTo>
                  <a:lnTo>
                    <a:pt x="1691" y="317"/>
                  </a:lnTo>
                  <a:lnTo>
                    <a:pt x="1659" y="320"/>
                  </a:lnTo>
                  <a:lnTo>
                    <a:pt x="1626" y="322"/>
                  </a:lnTo>
                  <a:lnTo>
                    <a:pt x="1595" y="324"/>
                  </a:lnTo>
                  <a:lnTo>
                    <a:pt x="1565" y="326"/>
                  </a:lnTo>
                  <a:lnTo>
                    <a:pt x="1536" y="328"/>
                  </a:lnTo>
                  <a:lnTo>
                    <a:pt x="1505" y="330"/>
                  </a:lnTo>
                  <a:lnTo>
                    <a:pt x="1478" y="332"/>
                  </a:lnTo>
                  <a:lnTo>
                    <a:pt x="1449" y="334"/>
                  </a:lnTo>
                  <a:lnTo>
                    <a:pt x="1422" y="336"/>
                  </a:lnTo>
                  <a:lnTo>
                    <a:pt x="1396" y="338"/>
                  </a:lnTo>
                  <a:lnTo>
                    <a:pt x="1369" y="340"/>
                  </a:lnTo>
                  <a:lnTo>
                    <a:pt x="1344" y="341"/>
                  </a:lnTo>
                  <a:lnTo>
                    <a:pt x="1319" y="343"/>
                  </a:lnTo>
                  <a:lnTo>
                    <a:pt x="1296" y="343"/>
                  </a:lnTo>
                  <a:lnTo>
                    <a:pt x="1271" y="345"/>
                  </a:lnTo>
                  <a:lnTo>
                    <a:pt x="1248" y="347"/>
                  </a:lnTo>
                  <a:lnTo>
                    <a:pt x="1227" y="349"/>
                  </a:lnTo>
                  <a:lnTo>
                    <a:pt x="1206" y="351"/>
                  </a:lnTo>
                  <a:lnTo>
                    <a:pt x="1185" y="351"/>
                  </a:lnTo>
                  <a:lnTo>
                    <a:pt x="1163" y="353"/>
                  </a:lnTo>
                  <a:lnTo>
                    <a:pt x="1144" y="355"/>
                  </a:lnTo>
                  <a:lnTo>
                    <a:pt x="1125" y="355"/>
                  </a:lnTo>
                  <a:lnTo>
                    <a:pt x="1106" y="357"/>
                  </a:lnTo>
                  <a:lnTo>
                    <a:pt x="1089" y="359"/>
                  </a:lnTo>
                  <a:lnTo>
                    <a:pt x="1071" y="359"/>
                  </a:lnTo>
                  <a:lnTo>
                    <a:pt x="1054" y="361"/>
                  </a:lnTo>
                  <a:lnTo>
                    <a:pt x="1039" y="361"/>
                  </a:lnTo>
                  <a:lnTo>
                    <a:pt x="1023" y="363"/>
                  </a:lnTo>
                  <a:lnTo>
                    <a:pt x="1008" y="365"/>
                  </a:lnTo>
                  <a:lnTo>
                    <a:pt x="995" y="365"/>
                  </a:lnTo>
                  <a:lnTo>
                    <a:pt x="981" y="365"/>
                  </a:lnTo>
                  <a:lnTo>
                    <a:pt x="968" y="366"/>
                  </a:lnTo>
                  <a:lnTo>
                    <a:pt x="956" y="366"/>
                  </a:lnTo>
                  <a:lnTo>
                    <a:pt x="945" y="368"/>
                  </a:lnTo>
                  <a:lnTo>
                    <a:pt x="933" y="368"/>
                  </a:lnTo>
                  <a:lnTo>
                    <a:pt x="923" y="370"/>
                  </a:lnTo>
                  <a:lnTo>
                    <a:pt x="914" y="370"/>
                  </a:lnTo>
                  <a:lnTo>
                    <a:pt x="904" y="370"/>
                  </a:lnTo>
                  <a:lnTo>
                    <a:pt x="897" y="370"/>
                  </a:lnTo>
                  <a:lnTo>
                    <a:pt x="889" y="372"/>
                  </a:lnTo>
                  <a:lnTo>
                    <a:pt x="881" y="372"/>
                  </a:lnTo>
                  <a:lnTo>
                    <a:pt x="876" y="372"/>
                  </a:lnTo>
                  <a:lnTo>
                    <a:pt x="868" y="372"/>
                  </a:lnTo>
                  <a:lnTo>
                    <a:pt x="864" y="374"/>
                  </a:lnTo>
                  <a:lnTo>
                    <a:pt x="858" y="374"/>
                  </a:lnTo>
                  <a:lnTo>
                    <a:pt x="854" y="374"/>
                  </a:lnTo>
                  <a:lnTo>
                    <a:pt x="851" y="374"/>
                  </a:lnTo>
                  <a:lnTo>
                    <a:pt x="849" y="374"/>
                  </a:lnTo>
                  <a:lnTo>
                    <a:pt x="847" y="374"/>
                  </a:lnTo>
                  <a:lnTo>
                    <a:pt x="845" y="374"/>
                  </a:lnTo>
                  <a:lnTo>
                    <a:pt x="843" y="374"/>
                  </a:lnTo>
                  <a:lnTo>
                    <a:pt x="843" y="374"/>
                  </a:lnTo>
                  <a:lnTo>
                    <a:pt x="799" y="378"/>
                  </a:lnTo>
                  <a:lnTo>
                    <a:pt x="757" y="382"/>
                  </a:lnTo>
                  <a:lnTo>
                    <a:pt x="716" y="384"/>
                  </a:lnTo>
                  <a:lnTo>
                    <a:pt x="676" y="388"/>
                  </a:lnTo>
                  <a:lnTo>
                    <a:pt x="638" y="389"/>
                  </a:lnTo>
                  <a:lnTo>
                    <a:pt x="601" y="391"/>
                  </a:lnTo>
                  <a:lnTo>
                    <a:pt x="565" y="393"/>
                  </a:lnTo>
                  <a:lnTo>
                    <a:pt x="530" y="395"/>
                  </a:lnTo>
                  <a:lnTo>
                    <a:pt x="497" y="397"/>
                  </a:lnTo>
                  <a:lnTo>
                    <a:pt x="467" y="399"/>
                  </a:lnTo>
                  <a:lnTo>
                    <a:pt x="436" y="401"/>
                  </a:lnTo>
                  <a:lnTo>
                    <a:pt x="407" y="401"/>
                  </a:lnTo>
                  <a:lnTo>
                    <a:pt x="378" y="403"/>
                  </a:lnTo>
                  <a:lnTo>
                    <a:pt x="352" y="403"/>
                  </a:lnTo>
                  <a:lnTo>
                    <a:pt x="327" y="403"/>
                  </a:lnTo>
                  <a:lnTo>
                    <a:pt x="304" y="405"/>
                  </a:lnTo>
                  <a:lnTo>
                    <a:pt x="281" y="403"/>
                  </a:lnTo>
                  <a:lnTo>
                    <a:pt x="259" y="403"/>
                  </a:lnTo>
                  <a:lnTo>
                    <a:pt x="238" y="403"/>
                  </a:lnTo>
                  <a:lnTo>
                    <a:pt x="219" y="401"/>
                  </a:lnTo>
                  <a:lnTo>
                    <a:pt x="200" y="399"/>
                  </a:lnTo>
                  <a:lnTo>
                    <a:pt x="183" y="397"/>
                  </a:lnTo>
                  <a:lnTo>
                    <a:pt x="165" y="395"/>
                  </a:lnTo>
                  <a:lnTo>
                    <a:pt x="150" y="391"/>
                  </a:lnTo>
                  <a:lnTo>
                    <a:pt x="135" y="389"/>
                  </a:lnTo>
                  <a:lnTo>
                    <a:pt x="121" y="386"/>
                  </a:lnTo>
                  <a:lnTo>
                    <a:pt x="108" y="382"/>
                  </a:lnTo>
                  <a:lnTo>
                    <a:pt x="96" y="378"/>
                  </a:lnTo>
                  <a:lnTo>
                    <a:pt x="85" y="372"/>
                  </a:lnTo>
                  <a:lnTo>
                    <a:pt x="75" y="368"/>
                  </a:lnTo>
                  <a:lnTo>
                    <a:pt x="66" y="363"/>
                  </a:lnTo>
                  <a:lnTo>
                    <a:pt x="58" y="357"/>
                  </a:lnTo>
                  <a:lnTo>
                    <a:pt x="50" y="351"/>
                  </a:lnTo>
                  <a:lnTo>
                    <a:pt x="44" y="345"/>
                  </a:lnTo>
                  <a:lnTo>
                    <a:pt x="37" y="341"/>
                  </a:lnTo>
                  <a:lnTo>
                    <a:pt x="33" y="336"/>
                  </a:lnTo>
                  <a:lnTo>
                    <a:pt x="27" y="330"/>
                  </a:lnTo>
                  <a:lnTo>
                    <a:pt x="21" y="324"/>
                  </a:lnTo>
                  <a:lnTo>
                    <a:pt x="18" y="318"/>
                  </a:lnTo>
                  <a:lnTo>
                    <a:pt x="14" y="313"/>
                  </a:lnTo>
                  <a:lnTo>
                    <a:pt x="8" y="301"/>
                  </a:lnTo>
                  <a:lnTo>
                    <a:pt x="4" y="292"/>
                  </a:lnTo>
                  <a:lnTo>
                    <a:pt x="2" y="280"/>
                  </a:lnTo>
                  <a:lnTo>
                    <a:pt x="0" y="269"/>
                  </a:lnTo>
                  <a:lnTo>
                    <a:pt x="0" y="263"/>
                  </a:lnTo>
                  <a:lnTo>
                    <a:pt x="2" y="257"/>
                  </a:lnTo>
                  <a:lnTo>
                    <a:pt x="4" y="251"/>
                  </a:lnTo>
                  <a:lnTo>
                    <a:pt x="6" y="246"/>
                  </a:lnTo>
                  <a:lnTo>
                    <a:pt x="10" y="242"/>
                  </a:lnTo>
                  <a:lnTo>
                    <a:pt x="14" y="238"/>
                  </a:lnTo>
                  <a:lnTo>
                    <a:pt x="20" y="234"/>
                  </a:lnTo>
                  <a:lnTo>
                    <a:pt x="25" y="230"/>
                  </a:lnTo>
                  <a:lnTo>
                    <a:pt x="31" y="226"/>
                  </a:lnTo>
                  <a:lnTo>
                    <a:pt x="39" y="224"/>
                  </a:lnTo>
                  <a:lnTo>
                    <a:pt x="46" y="221"/>
                  </a:lnTo>
                  <a:lnTo>
                    <a:pt x="56" y="221"/>
                  </a:lnTo>
                  <a:lnTo>
                    <a:pt x="66" y="219"/>
                  </a:lnTo>
                  <a:lnTo>
                    <a:pt x="75" y="217"/>
                  </a:lnTo>
                  <a:lnTo>
                    <a:pt x="87" y="217"/>
                  </a:lnTo>
                  <a:lnTo>
                    <a:pt x="100" y="217"/>
                  </a:lnTo>
                  <a:lnTo>
                    <a:pt x="361" y="203"/>
                  </a:lnTo>
                  <a:lnTo>
                    <a:pt x="618" y="190"/>
                  </a:lnTo>
                  <a:lnTo>
                    <a:pt x="870" y="173"/>
                  </a:lnTo>
                  <a:lnTo>
                    <a:pt x="1117" y="151"/>
                  </a:lnTo>
                  <a:lnTo>
                    <a:pt x="1361" y="130"/>
                  </a:lnTo>
                  <a:lnTo>
                    <a:pt x="1599" y="107"/>
                  </a:lnTo>
                  <a:lnTo>
                    <a:pt x="1833" y="80"/>
                  </a:lnTo>
                  <a:lnTo>
                    <a:pt x="2062" y="52"/>
                  </a:lnTo>
                  <a:lnTo>
                    <a:pt x="2092" y="50"/>
                  </a:lnTo>
                  <a:lnTo>
                    <a:pt x="2123" y="46"/>
                  </a:lnTo>
                  <a:lnTo>
                    <a:pt x="2154" y="42"/>
                  </a:lnTo>
                  <a:lnTo>
                    <a:pt x="2183" y="40"/>
                  </a:lnTo>
                  <a:lnTo>
                    <a:pt x="2211" y="36"/>
                  </a:lnTo>
                  <a:lnTo>
                    <a:pt x="2238" y="34"/>
                  </a:lnTo>
                  <a:lnTo>
                    <a:pt x="2265" y="31"/>
                  </a:lnTo>
                  <a:lnTo>
                    <a:pt x="2292" y="29"/>
                  </a:lnTo>
                  <a:lnTo>
                    <a:pt x="2319" y="27"/>
                  </a:lnTo>
                  <a:lnTo>
                    <a:pt x="2344" y="25"/>
                  </a:lnTo>
                  <a:lnTo>
                    <a:pt x="2369" y="21"/>
                  </a:lnTo>
                  <a:lnTo>
                    <a:pt x="2392" y="19"/>
                  </a:lnTo>
                  <a:lnTo>
                    <a:pt x="2415" y="17"/>
                  </a:lnTo>
                  <a:lnTo>
                    <a:pt x="2438" y="15"/>
                  </a:lnTo>
                  <a:lnTo>
                    <a:pt x="2459" y="13"/>
                  </a:lnTo>
                  <a:lnTo>
                    <a:pt x="2480" y="11"/>
                  </a:lnTo>
                  <a:lnTo>
                    <a:pt x="2501" y="11"/>
                  </a:lnTo>
                  <a:lnTo>
                    <a:pt x="2520" y="9"/>
                  </a:lnTo>
                  <a:lnTo>
                    <a:pt x="2540" y="8"/>
                  </a:lnTo>
                  <a:lnTo>
                    <a:pt x="2559" y="8"/>
                  </a:lnTo>
                  <a:lnTo>
                    <a:pt x="2576" y="6"/>
                  </a:lnTo>
                  <a:lnTo>
                    <a:pt x="2595" y="4"/>
                  </a:lnTo>
                  <a:lnTo>
                    <a:pt x="2611" y="4"/>
                  </a:lnTo>
                  <a:lnTo>
                    <a:pt x="2628" y="2"/>
                  </a:lnTo>
                  <a:lnTo>
                    <a:pt x="2643" y="2"/>
                  </a:lnTo>
                  <a:lnTo>
                    <a:pt x="2657" y="2"/>
                  </a:lnTo>
                  <a:lnTo>
                    <a:pt x="2672" y="0"/>
                  </a:lnTo>
                  <a:lnTo>
                    <a:pt x="2685" y="0"/>
                  </a:lnTo>
                  <a:lnTo>
                    <a:pt x="2699" y="0"/>
                  </a:lnTo>
                  <a:lnTo>
                    <a:pt x="2710" y="0"/>
                  </a:lnTo>
                  <a:lnTo>
                    <a:pt x="2722" y="0"/>
                  </a:lnTo>
                  <a:lnTo>
                    <a:pt x="2733" y="0"/>
                  </a:lnTo>
                  <a:lnTo>
                    <a:pt x="2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67000" y="1447800"/>
            <a:ext cx="1759472" cy="744653"/>
            <a:chOff x="3393054" y="4016077"/>
            <a:chExt cx="1759472" cy="744653"/>
          </a:xfrm>
          <a:solidFill>
            <a:srgbClr val="00B0F0"/>
          </a:solid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549736" y="4016077"/>
              <a:ext cx="876138" cy="425317"/>
            </a:xfrm>
            <a:custGeom>
              <a:avLst/>
              <a:gdLst/>
              <a:ahLst/>
              <a:cxnLst>
                <a:cxn ang="0">
                  <a:pos x="1482" y="10"/>
                </a:cxn>
                <a:cxn ang="0">
                  <a:pos x="1583" y="46"/>
                </a:cxn>
                <a:cxn ang="0">
                  <a:pos x="1714" y="111"/>
                </a:cxn>
                <a:cxn ang="0">
                  <a:pos x="1810" y="186"/>
                </a:cxn>
                <a:cxn ang="0">
                  <a:pos x="1860" y="250"/>
                </a:cxn>
                <a:cxn ang="0">
                  <a:pos x="1858" y="292"/>
                </a:cxn>
                <a:cxn ang="0">
                  <a:pos x="1804" y="326"/>
                </a:cxn>
                <a:cxn ang="0">
                  <a:pos x="1698" y="370"/>
                </a:cxn>
                <a:cxn ang="0">
                  <a:pos x="1564" y="426"/>
                </a:cxn>
                <a:cxn ang="0">
                  <a:pos x="1407" y="488"/>
                </a:cxn>
                <a:cxn ang="0">
                  <a:pos x="1223" y="560"/>
                </a:cxn>
                <a:cxn ang="0">
                  <a:pos x="1015" y="645"/>
                </a:cxn>
                <a:cxn ang="0">
                  <a:pos x="787" y="743"/>
                </a:cxn>
                <a:cxn ang="0">
                  <a:pos x="633" y="812"/>
                </a:cxn>
                <a:cxn ang="0">
                  <a:pos x="595" y="835"/>
                </a:cxn>
                <a:cxn ang="0">
                  <a:pos x="581" y="848"/>
                </a:cxn>
                <a:cxn ang="0">
                  <a:pos x="587" y="873"/>
                </a:cxn>
                <a:cxn ang="0">
                  <a:pos x="618" y="892"/>
                </a:cxn>
                <a:cxn ang="0">
                  <a:pos x="677" y="896"/>
                </a:cxn>
                <a:cxn ang="0">
                  <a:pos x="748" y="894"/>
                </a:cxn>
                <a:cxn ang="0">
                  <a:pos x="848" y="892"/>
                </a:cxn>
                <a:cxn ang="0">
                  <a:pos x="979" y="889"/>
                </a:cxn>
                <a:cxn ang="0">
                  <a:pos x="1138" y="883"/>
                </a:cxn>
                <a:cxn ang="0">
                  <a:pos x="1332" y="875"/>
                </a:cxn>
                <a:cxn ang="0">
                  <a:pos x="1532" y="864"/>
                </a:cxn>
                <a:cxn ang="0">
                  <a:pos x="1704" y="854"/>
                </a:cxn>
                <a:cxn ang="0">
                  <a:pos x="1852" y="848"/>
                </a:cxn>
                <a:cxn ang="0">
                  <a:pos x="1973" y="844"/>
                </a:cxn>
                <a:cxn ang="0">
                  <a:pos x="2069" y="844"/>
                </a:cxn>
                <a:cxn ang="0">
                  <a:pos x="2144" y="850"/>
                </a:cxn>
                <a:cxn ang="0">
                  <a:pos x="2184" y="873"/>
                </a:cxn>
                <a:cxn ang="0">
                  <a:pos x="2192" y="902"/>
                </a:cxn>
                <a:cxn ang="0">
                  <a:pos x="2146" y="935"/>
                </a:cxn>
                <a:cxn ang="0">
                  <a:pos x="2034" y="962"/>
                </a:cxn>
                <a:cxn ang="0">
                  <a:pos x="1787" y="994"/>
                </a:cxn>
                <a:cxn ang="0">
                  <a:pos x="1497" y="1029"/>
                </a:cxn>
                <a:cxn ang="0">
                  <a:pos x="1274" y="1058"/>
                </a:cxn>
                <a:cxn ang="0">
                  <a:pos x="1119" y="1079"/>
                </a:cxn>
                <a:cxn ang="0">
                  <a:pos x="1029" y="1090"/>
                </a:cxn>
                <a:cxn ang="0">
                  <a:pos x="937" y="1104"/>
                </a:cxn>
                <a:cxn ang="0">
                  <a:pos x="706" y="1136"/>
                </a:cxn>
                <a:cxn ang="0">
                  <a:pos x="533" y="1171"/>
                </a:cxn>
                <a:cxn ang="0">
                  <a:pos x="347" y="1215"/>
                </a:cxn>
                <a:cxn ang="0">
                  <a:pos x="228" y="1215"/>
                </a:cxn>
                <a:cxn ang="0">
                  <a:pos x="165" y="1184"/>
                </a:cxn>
                <a:cxn ang="0">
                  <a:pos x="100" y="1121"/>
                </a:cxn>
                <a:cxn ang="0">
                  <a:pos x="44" y="1048"/>
                </a:cxn>
                <a:cxn ang="0">
                  <a:pos x="10" y="985"/>
                </a:cxn>
                <a:cxn ang="0">
                  <a:pos x="0" y="933"/>
                </a:cxn>
                <a:cxn ang="0">
                  <a:pos x="27" y="908"/>
                </a:cxn>
                <a:cxn ang="0">
                  <a:pos x="92" y="881"/>
                </a:cxn>
                <a:cxn ang="0">
                  <a:pos x="255" y="829"/>
                </a:cxn>
                <a:cxn ang="0">
                  <a:pos x="518" y="712"/>
                </a:cxn>
                <a:cxn ang="0">
                  <a:pos x="821" y="534"/>
                </a:cxn>
                <a:cxn ang="0">
                  <a:pos x="971" y="424"/>
                </a:cxn>
                <a:cxn ang="0">
                  <a:pos x="1071" y="340"/>
                </a:cxn>
                <a:cxn ang="0">
                  <a:pos x="1151" y="259"/>
                </a:cxn>
                <a:cxn ang="0">
                  <a:pos x="1215" y="182"/>
                </a:cxn>
                <a:cxn ang="0">
                  <a:pos x="1261" y="111"/>
                </a:cxn>
                <a:cxn ang="0">
                  <a:pos x="1288" y="48"/>
                </a:cxn>
                <a:cxn ang="0">
                  <a:pos x="1334" y="13"/>
                </a:cxn>
                <a:cxn ang="0">
                  <a:pos x="1409" y="0"/>
                </a:cxn>
              </a:cxnLst>
              <a:rect l="0" t="0" r="r" b="b"/>
              <a:pathLst>
                <a:path w="2192" h="1219">
                  <a:moveTo>
                    <a:pt x="1424" y="0"/>
                  </a:moveTo>
                  <a:lnTo>
                    <a:pt x="1434" y="0"/>
                  </a:lnTo>
                  <a:lnTo>
                    <a:pt x="1443" y="0"/>
                  </a:lnTo>
                  <a:lnTo>
                    <a:pt x="1455" y="2"/>
                  </a:lnTo>
                  <a:lnTo>
                    <a:pt x="1468" y="6"/>
                  </a:lnTo>
                  <a:lnTo>
                    <a:pt x="1482" y="10"/>
                  </a:lnTo>
                  <a:lnTo>
                    <a:pt x="1495" y="13"/>
                  </a:lnTo>
                  <a:lnTo>
                    <a:pt x="1510" y="19"/>
                  </a:lnTo>
                  <a:lnTo>
                    <a:pt x="1528" y="25"/>
                  </a:lnTo>
                  <a:lnTo>
                    <a:pt x="1545" y="31"/>
                  </a:lnTo>
                  <a:lnTo>
                    <a:pt x="1564" y="38"/>
                  </a:lnTo>
                  <a:lnTo>
                    <a:pt x="1583" y="46"/>
                  </a:lnTo>
                  <a:lnTo>
                    <a:pt x="1603" y="56"/>
                  </a:lnTo>
                  <a:lnTo>
                    <a:pt x="1624" y="65"/>
                  </a:lnTo>
                  <a:lnTo>
                    <a:pt x="1647" y="75"/>
                  </a:lnTo>
                  <a:lnTo>
                    <a:pt x="1670" y="86"/>
                  </a:lnTo>
                  <a:lnTo>
                    <a:pt x="1693" y="100"/>
                  </a:lnTo>
                  <a:lnTo>
                    <a:pt x="1714" y="111"/>
                  </a:lnTo>
                  <a:lnTo>
                    <a:pt x="1733" y="125"/>
                  </a:lnTo>
                  <a:lnTo>
                    <a:pt x="1752" y="138"/>
                  </a:lnTo>
                  <a:lnTo>
                    <a:pt x="1768" y="150"/>
                  </a:lnTo>
                  <a:lnTo>
                    <a:pt x="1783" y="161"/>
                  </a:lnTo>
                  <a:lnTo>
                    <a:pt x="1798" y="173"/>
                  </a:lnTo>
                  <a:lnTo>
                    <a:pt x="1810" y="186"/>
                  </a:lnTo>
                  <a:lnTo>
                    <a:pt x="1821" y="196"/>
                  </a:lnTo>
                  <a:lnTo>
                    <a:pt x="1833" y="207"/>
                  </a:lnTo>
                  <a:lnTo>
                    <a:pt x="1841" y="219"/>
                  </a:lnTo>
                  <a:lnTo>
                    <a:pt x="1848" y="228"/>
                  </a:lnTo>
                  <a:lnTo>
                    <a:pt x="1854" y="240"/>
                  </a:lnTo>
                  <a:lnTo>
                    <a:pt x="1860" y="250"/>
                  </a:lnTo>
                  <a:lnTo>
                    <a:pt x="1862" y="261"/>
                  </a:lnTo>
                  <a:lnTo>
                    <a:pt x="1864" y="271"/>
                  </a:lnTo>
                  <a:lnTo>
                    <a:pt x="1865" y="280"/>
                  </a:lnTo>
                  <a:lnTo>
                    <a:pt x="1864" y="284"/>
                  </a:lnTo>
                  <a:lnTo>
                    <a:pt x="1862" y="288"/>
                  </a:lnTo>
                  <a:lnTo>
                    <a:pt x="1858" y="292"/>
                  </a:lnTo>
                  <a:lnTo>
                    <a:pt x="1852" y="297"/>
                  </a:lnTo>
                  <a:lnTo>
                    <a:pt x="1846" y="301"/>
                  </a:lnTo>
                  <a:lnTo>
                    <a:pt x="1839" y="307"/>
                  </a:lnTo>
                  <a:lnTo>
                    <a:pt x="1829" y="313"/>
                  </a:lnTo>
                  <a:lnTo>
                    <a:pt x="1817" y="319"/>
                  </a:lnTo>
                  <a:lnTo>
                    <a:pt x="1804" y="326"/>
                  </a:lnTo>
                  <a:lnTo>
                    <a:pt x="1791" y="332"/>
                  </a:lnTo>
                  <a:lnTo>
                    <a:pt x="1775" y="340"/>
                  </a:lnTo>
                  <a:lnTo>
                    <a:pt x="1758" y="347"/>
                  </a:lnTo>
                  <a:lnTo>
                    <a:pt x="1739" y="355"/>
                  </a:lnTo>
                  <a:lnTo>
                    <a:pt x="1720" y="363"/>
                  </a:lnTo>
                  <a:lnTo>
                    <a:pt x="1698" y="370"/>
                  </a:lnTo>
                  <a:lnTo>
                    <a:pt x="1677" y="380"/>
                  </a:lnTo>
                  <a:lnTo>
                    <a:pt x="1656" y="388"/>
                  </a:lnTo>
                  <a:lnTo>
                    <a:pt x="1633" y="397"/>
                  </a:lnTo>
                  <a:lnTo>
                    <a:pt x="1612" y="407"/>
                  </a:lnTo>
                  <a:lnTo>
                    <a:pt x="1589" y="416"/>
                  </a:lnTo>
                  <a:lnTo>
                    <a:pt x="1564" y="426"/>
                  </a:lnTo>
                  <a:lnTo>
                    <a:pt x="1539" y="436"/>
                  </a:lnTo>
                  <a:lnTo>
                    <a:pt x="1514" y="445"/>
                  </a:lnTo>
                  <a:lnTo>
                    <a:pt x="1489" y="455"/>
                  </a:lnTo>
                  <a:lnTo>
                    <a:pt x="1462" y="466"/>
                  </a:lnTo>
                  <a:lnTo>
                    <a:pt x="1434" y="476"/>
                  </a:lnTo>
                  <a:lnTo>
                    <a:pt x="1407" y="488"/>
                  </a:lnTo>
                  <a:lnTo>
                    <a:pt x="1378" y="499"/>
                  </a:lnTo>
                  <a:lnTo>
                    <a:pt x="1347" y="511"/>
                  </a:lnTo>
                  <a:lnTo>
                    <a:pt x="1318" y="524"/>
                  </a:lnTo>
                  <a:lnTo>
                    <a:pt x="1286" y="535"/>
                  </a:lnTo>
                  <a:lnTo>
                    <a:pt x="1255" y="549"/>
                  </a:lnTo>
                  <a:lnTo>
                    <a:pt x="1223" y="560"/>
                  </a:lnTo>
                  <a:lnTo>
                    <a:pt x="1190" y="574"/>
                  </a:lnTo>
                  <a:lnTo>
                    <a:pt x="1157" y="587"/>
                  </a:lnTo>
                  <a:lnTo>
                    <a:pt x="1123" y="603"/>
                  </a:lnTo>
                  <a:lnTo>
                    <a:pt x="1088" y="616"/>
                  </a:lnTo>
                  <a:lnTo>
                    <a:pt x="1052" y="631"/>
                  </a:lnTo>
                  <a:lnTo>
                    <a:pt x="1015" y="645"/>
                  </a:lnTo>
                  <a:lnTo>
                    <a:pt x="979" y="660"/>
                  </a:lnTo>
                  <a:lnTo>
                    <a:pt x="942" y="678"/>
                  </a:lnTo>
                  <a:lnTo>
                    <a:pt x="904" y="693"/>
                  </a:lnTo>
                  <a:lnTo>
                    <a:pt x="866" y="708"/>
                  </a:lnTo>
                  <a:lnTo>
                    <a:pt x="825" y="725"/>
                  </a:lnTo>
                  <a:lnTo>
                    <a:pt x="787" y="743"/>
                  </a:lnTo>
                  <a:lnTo>
                    <a:pt x="745" y="760"/>
                  </a:lnTo>
                  <a:lnTo>
                    <a:pt x="704" y="779"/>
                  </a:lnTo>
                  <a:lnTo>
                    <a:pt x="662" y="797"/>
                  </a:lnTo>
                  <a:lnTo>
                    <a:pt x="652" y="802"/>
                  </a:lnTo>
                  <a:lnTo>
                    <a:pt x="643" y="808"/>
                  </a:lnTo>
                  <a:lnTo>
                    <a:pt x="633" y="812"/>
                  </a:lnTo>
                  <a:lnTo>
                    <a:pt x="626" y="818"/>
                  </a:lnTo>
                  <a:lnTo>
                    <a:pt x="618" y="821"/>
                  </a:lnTo>
                  <a:lnTo>
                    <a:pt x="612" y="825"/>
                  </a:lnTo>
                  <a:lnTo>
                    <a:pt x="606" y="829"/>
                  </a:lnTo>
                  <a:lnTo>
                    <a:pt x="601" y="833"/>
                  </a:lnTo>
                  <a:lnTo>
                    <a:pt x="595" y="835"/>
                  </a:lnTo>
                  <a:lnTo>
                    <a:pt x="591" y="839"/>
                  </a:lnTo>
                  <a:lnTo>
                    <a:pt x="587" y="841"/>
                  </a:lnTo>
                  <a:lnTo>
                    <a:pt x="585" y="843"/>
                  </a:lnTo>
                  <a:lnTo>
                    <a:pt x="583" y="844"/>
                  </a:lnTo>
                  <a:lnTo>
                    <a:pt x="581" y="846"/>
                  </a:lnTo>
                  <a:lnTo>
                    <a:pt x="581" y="848"/>
                  </a:lnTo>
                  <a:lnTo>
                    <a:pt x="581" y="850"/>
                  </a:lnTo>
                  <a:lnTo>
                    <a:pt x="581" y="854"/>
                  </a:lnTo>
                  <a:lnTo>
                    <a:pt x="581" y="860"/>
                  </a:lnTo>
                  <a:lnTo>
                    <a:pt x="583" y="866"/>
                  </a:lnTo>
                  <a:lnTo>
                    <a:pt x="585" y="869"/>
                  </a:lnTo>
                  <a:lnTo>
                    <a:pt x="587" y="873"/>
                  </a:lnTo>
                  <a:lnTo>
                    <a:pt x="591" y="877"/>
                  </a:lnTo>
                  <a:lnTo>
                    <a:pt x="595" y="881"/>
                  </a:lnTo>
                  <a:lnTo>
                    <a:pt x="599" y="885"/>
                  </a:lnTo>
                  <a:lnTo>
                    <a:pt x="603" y="887"/>
                  </a:lnTo>
                  <a:lnTo>
                    <a:pt x="606" y="889"/>
                  </a:lnTo>
                  <a:lnTo>
                    <a:pt x="618" y="892"/>
                  </a:lnTo>
                  <a:lnTo>
                    <a:pt x="631" y="896"/>
                  </a:lnTo>
                  <a:lnTo>
                    <a:pt x="647" y="896"/>
                  </a:lnTo>
                  <a:lnTo>
                    <a:pt x="652" y="896"/>
                  </a:lnTo>
                  <a:lnTo>
                    <a:pt x="660" y="896"/>
                  </a:lnTo>
                  <a:lnTo>
                    <a:pt x="668" y="896"/>
                  </a:lnTo>
                  <a:lnTo>
                    <a:pt x="677" y="896"/>
                  </a:lnTo>
                  <a:lnTo>
                    <a:pt x="687" y="896"/>
                  </a:lnTo>
                  <a:lnTo>
                    <a:pt x="699" y="896"/>
                  </a:lnTo>
                  <a:lnTo>
                    <a:pt x="708" y="896"/>
                  </a:lnTo>
                  <a:lnTo>
                    <a:pt x="722" y="894"/>
                  </a:lnTo>
                  <a:lnTo>
                    <a:pt x="735" y="894"/>
                  </a:lnTo>
                  <a:lnTo>
                    <a:pt x="748" y="894"/>
                  </a:lnTo>
                  <a:lnTo>
                    <a:pt x="764" y="894"/>
                  </a:lnTo>
                  <a:lnTo>
                    <a:pt x="779" y="894"/>
                  </a:lnTo>
                  <a:lnTo>
                    <a:pt x="795" y="894"/>
                  </a:lnTo>
                  <a:lnTo>
                    <a:pt x="812" y="892"/>
                  </a:lnTo>
                  <a:lnTo>
                    <a:pt x="829" y="892"/>
                  </a:lnTo>
                  <a:lnTo>
                    <a:pt x="848" y="892"/>
                  </a:lnTo>
                  <a:lnTo>
                    <a:pt x="867" y="892"/>
                  </a:lnTo>
                  <a:lnTo>
                    <a:pt x="889" y="891"/>
                  </a:lnTo>
                  <a:lnTo>
                    <a:pt x="910" y="891"/>
                  </a:lnTo>
                  <a:lnTo>
                    <a:pt x="931" y="891"/>
                  </a:lnTo>
                  <a:lnTo>
                    <a:pt x="954" y="889"/>
                  </a:lnTo>
                  <a:lnTo>
                    <a:pt x="979" y="889"/>
                  </a:lnTo>
                  <a:lnTo>
                    <a:pt x="1002" y="887"/>
                  </a:lnTo>
                  <a:lnTo>
                    <a:pt x="1029" y="887"/>
                  </a:lnTo>
                  <a:lnTo>
                    <a:pt x="1054" y="887"/>
                  </a:lnTo>
                  <a:lnTo>
                    <a:pt x="1080" y="885"/>
                  </a:lnTo>
                  <a:lnTo>
                    <a:pt x="1109" y="885"/>
                  </a:lnTo>
                  <a:lnTo>
                    <a:pt x="1138" y="883"/>
                  </a:lnTo>
                  <a:lnTo>
                    <a:pt x="1167" y="883"/>
                  </a:lnTo>
                  <a:lnTo>
                    <a:pt x="1198" y="881"/>
                  </a:lnTo>
                  <a:lnTo>
                    <a:pt x="1228" y="881"/>
                  </a:lnTo>
                  <a:lnTo>
                    <a:pt x="1259" y="879"/>
                  </a:lnTo>
                  <a:lnTo>
                    <a:pt x="1295" y="877"/>
                  </a:lnTo>
                  <a:lnTo>
                    <a:pt x="1332" y="875"/>
                  </a:lnTo>
                  <a:lnTo>
                    <a:pt x="1366" y="873"/>
                  </a:lnTo>
                  <a:lnTo>
                    <a:pt x="1401" y="871"/>
                  </a:lnTo>
                  <a:lnTo>
                    <a:pt x="1436" y="869"/>
                  </a:lnTo>
                  <a:lnTo>
                    <a:pt x="1468" y="868"/>
                  </a:lnTo>
                  <a:lnTo>
                    <a:pt x="1499" y="866"/>
                  </a:lnTo>
                  <a:lnTo>
                    <a:pt x="1532" y="864"/>
                  </a:lnTo>
                  <a:lnTo>
                    <a:pt x="1562" y="862"/>
                  </a:lnTo>
                  <a:lnTo>
                    <a:pt x="1591" y="860"/>
                  </a:lnTo>
                  <a:lnTo>
                    <a:pt x="1622" y="858"/>
                  </a:lnTo>
                  <a:lnTo>
                    <a:pt x="1650" y="858"/>
                  </a:lnTo>
                  <a:lnTo>
                    <a:pt x="1677" y="856"/>
                  </a:lnTo>
                  <a:lnTo>
                    <a:pt x="1704" y="854"/>
                  </a:lnTo>
                  <a:lnTo>
                    <a:pt x="1731" y="854"/>
                  </a:lnTo>
                  <a:lnTo>
                    <a:pt x="1756" y="852"/>
                  </a:lnTo>
                  <a:lnTo>
                    <a:pt x="1781" y="852"/>
                  </a:lnTo>
                  <a:lnTo>
                    <a:pt x="1806" y="850"/>
                  </a:lnTo>
                  <a:lnTo>
                    <a:pt x="1829" y="850"/>
                  </a:lnTo>
                  <a:lnTo>
                    <a:pt x="1852" y="848"/>
                  </a:lnTo>
                  <a:lnTo>
                    <a:pt x="1875" y="848"/>
                  </a:lnTo>
                  <a:lnTo>
                    <a:pt x="1896" y="846"/>
                  </a:lnTo>
                  <a:lnTo>
                    <a:pt x="1915" y="846"/>
                  </a:lnTo>
                  <a:lnTo>
                    <a:pt x="1936" y="846"/>
                  </a:lnTo>
                  <a:lnTo>
                    <a:pt x="1956" y="844"/>
                  </a:lnTo>
                  <a:lnTo>
                    <a:pt x="1973" y="844"/>
                  </a:lnTo>
                  <a:lnTo>
                    <a:pt x="1992" y="844"/>
                  </a:lnTo>
                  <a:lnTo>
                    <a:pt x="2007" y="844"/>
                  </a:lnTo>
                  <a:lnTo>
                    <a:pt x="2025" y="844"/>
                  </a:lnTo>
                  <a:lnTo>
                    <a:pt x="2040" y="844"/>
                  </a:lnTo>
                  <a:lnTo>
                    <a:pt x="2055" y="844"/>
                  </a:lnTo>
                  <a:lnTo>
                    <a:pt x="2069" y="844"/>
                  </a:lnTo>
                  <a:lnTo>
                    <a:pt x="2084" y="844"/>
                  </a:lnTo>
                  <a:lnTo>
                    <a:pt x="2098" y="844"/>
                  </a:lnTo>
                  <a:lnTo>
                    <a:pt x="2111" y="844"/>
                  </a:lnTo>
                  <a:lnTo>
                    <a:pt x="2123" y="846"/>
                  </a:lnTo>
                  <a:lnTo>
                    <a:pt x="2134" y="848"/>
                  </a:lnTo>
                  <a:lnTo>
                    <a:pt x="2144" y="850"/>
                  </a:lnTo>
                  <a:lnTo>
                    <a:pt x="2153" y="854"/>
                  </a:lnTo>
                  <a:lnTo>
                    <a:pt x="2161" y="856"/>
                  </a:lnTo>
                  <a:lnTo>
                    <a:pt x="2169" y="860"/>
                  </a:lnTo>
                  <a:lnTo>
                    <a:pt x="2174" y="864"/>
                  </a:lnTo>
                  <a:lnTo>
                    <a:pt x="2180" y="869"/>
                  </a:lnTo>
                  <a:lnTo>
                    <a:pt x="2184" y="873"/>
                  </a:lnTo>
                  <a:lnTo>
                    <a:pt x="2188" y="879"/>
                  </a:lnTo>
                  <a:lnTo>
                    <a:pt x="2190" y="885"/>
                  </a:lnTo>
                  <a:lnTo>
                    <a:pt x="2192" y="891"/>
                  </a:lnTo>
                  <a:lnTo>
                    <a:pt x="2192" y="896"/>
                  </a:lnTo>
                  <a:lnTo>
                    <a:pt x="2192" y="898"/>
                  </a:lnTo>
                  <a:lnTo>
                    <a:pt x="2192" y="902"/>
                  </a:lnTo>
                  <a:lnTo>
                    <a:pt x="2188" y="908"/>
                  </a:lnTo>
                  <a:lnTo>
                    <a:pt x="2184" y="914"/>
                  </a:lnTo>
                  <a:lnTo>
                    <a:pt x="2176" y="917"/>
                  </a:lnTo>
                  <a:lnTo>
                    <a:pt x="2169" y="923"/>
                  </a:lnTo>
                  <a:lnTo>
                    <a:pt x="2157" y="929"/>
                  </a:lnTo>
                  <a:lnTo>
                    <a:pt x="2146" y="935"/>
                  </a:lnTo>
                  <a:lnTo>
                    <a:pt x="2132" y="939"/>
                  </a:lnTo>
                  <a:lnTo>
                    <a:pt x="2115" y="944"/>
                  </a:lnTo>
                  <a:lnTo>
                    <a:pt x="2098" y="948"/>
                  </a:lnTo>
                  <a:lnTo>
                    <a:pt x="2078" y="954"/>
                  </a:lnTo>
                  <a:lnTo>
                    <a:pt x="2057" y="958"/>
                  </a:lnTo>
                  <a:lnTo>
                    <a:pt x="2034" y="962"/>
                  </a:lnTo>
                  <a:lnTo>
                    <a:pt x="2009" y="965"/>
                  </a:lnTo>
                  <a:lnTo>
                    <a:pt x="1983" y="969"/>
                  </a:lnTo>
                  <a:lnTo>
                    <a:pt x="1956" y="973"/>
                  </a:lnTo>
                  <a:lnTo>
                    <a:pt x="1896" y="981"/>
                  </a:lnTo>
                  <a:lnTo>
                    <a:pt x="1841" y="987"/>
                  </a:lnTo>
                  <a:lnTo>
                    <a:pt x="1787" y="994"/>
                  </a:lnTo>
                  <a:lnTo>
                    <a:pt x="1733" y="1000"/>
                  </a:lnTo>
                  <a:lnTo>
                    <a:pt x="1683" y="1006"/>
                  </a:lnTo>
                  <a:lnTo>
                    <a:pt x="1633" y="1011"/>
                  </a:lnTo>
                  <a:lnTo>
                    <a:pt x="1587" y="1019"/>
                  </a:lnTo>
                  <a:lnTo>
                    <a:pt x="1541" y="1023"/>
                  </a:lnTo>
                  <a:lnTo>
                    <a:pt x="1497" y="1029"/>
                  </a:lnTo>
                  <a:lnTo>
                    <a:pt x="1457" y="1035"/>
                  </a:lnTo>
                  <a:lnTo>
                    <a:pt x="1416" y="1040"/>
                  </a:lnTo>
                  <a:lnTo>
                    <a:pt x="1378" y="1044"/>
                  </a:lnTo>
                  <a:lnTo>
                    <a:pt x="1341" y="1048"/>
                  </a:lnTo>
                  <a:lnTo>
                    <a:pt x="1307" y="1054"/>
                  </a:lnTo>
                  <a:lnTo>
                    <a:pt x="1274" y="1058"/>
                  </a:lnTo>
                  <a:lnTo>
                    <a:pt x="1244" y="1061"/>
                  </a:lnTo>
                  <a:lnTo>
                    <a:pt x="1215" y="1065"/>
                  </a:lnTo>
                  <a:lnTo>
                    <a:pt x="1188" y="1069"/>
                  </a:lnTo>
                  <a:lnTo>
                    <a:pt x="1163" y="1071"/>
                  </a:lnTo>
                  <a:lnTo>
                    <a:pt x="1140" y="1075"/>
                  </a:lnTo>
                  <a:lnTo>
                    <a:pt x="1119" y="1079"/>
                  </a:lnTo>
                  <a:lnTo>
                    <a:pt x="1100" y="1081"/>
                  </a:lnTo>
                  <a:lnTo>
                    <a:pt x="1082" y="1082"/>
                  </a:lnTo>
                  <a:lnTo>
                    <a:pt x="1065" y="1084"/>
                  </a:lnTo>
                  <a:lnTo>
                    <a:pt x="1052" y="1086"/>
                  </a:lnTo>
                  <a:lnTo>
                    <a:pt x="1040" y="1088"/>
                  </a:lnTo>
                  <a:lnTo>
                    <a:pt x="1029" y="1090"/>
                  </a:lnTo>
                  <a:lnTo>
                    <a:pt x="1021" y="1092"/>
                  </a:lnTo>
                  <a:lnTo>
                    <a:pt x="1015" y="1094"/>
                  </a:lnTo>
                  <a:lnTo>
                    <a:pt x="1009" y="1094"/>
                  </a:lnTo>
                  <a:lnTo>
                    <a:pt x="1008" y="1096"/>
                  </a:lnTo>
                  <a:lnTo>
                    <a:pt x="1006" y="1096"/>
                  </a:lnTo>
                  <a:lnTo>
                    <a:pt x="937" y="1104"/>
                  </a:lnTo>
                  <a:lnTo>
                    <a:pt x="867" y="1111"/>
                  </a:lnTo>
                  <a:lnTo>
                    <a:pt x="835" y="1115"/>
                  </a:lnTo>
                  <a:lnTo>
                    <a:pt x="802" y="1121"/>
                  </a:lnTo>
                  <a:lnTo>
                    <a:pt x="770" y="1125"/>
                  </a:lnTo>
                  <a:lnTo>
                    <a:pt x="739" y="1130"/>
                  </a:lnTo>
                  <a:lnTo>
                    <a:pt x="706" y="1136"/>
                  </a:lnTo>
                  <a:lnTo>
                    <a:pt x="676" y="1140"/>
                  </a:lnTo>
                  <a:lnTo>
                    <a:pt x="647" y="1146"/>
                  </a:lnTo>
                  <a:lnTo>
                    <a:pt x="618" y="1152"/>
                  </a:lnTo>
                  <a:lnTo>
                    <a:pt x="589" y="1159"/>
                  </a:lnTo>
                  <a:lnTo>
                    <a:pt x="560" y="1165"/>
                  </a:lnTo>
                  <a:lnTo>
                    <a:pt x="533" y="1171"/>
                  </a:lnTo>
                  <a:lnTo>
                    <a:pt x="507" y="1178"/>
                  </a:lnTo>
                  <a:lnTo>
                    <a:pt x="474" y="1188"/>
                  </a:lnTo>
                  <a:lnTo>
                    <a:pt x="441" y="1198"/>
                  </a:lnTo>
                  <a:lnTo>
                    <a:pt x="409" y="1203"/>
                  </a:lnTo>
                  <a:lnTo>
                    <a:pt x="378" y="1209"/>
                  </a:lnTo>
                  <a:lnTo>
                    <a:pt x="347" y="1215"/>
                  </a:lnTo>
                  <a:lnTo>
                    <a:pt x="319" y="1217"/>
                  </a:lnTo>
                  <a:lnTo>
                    <a:pt x="290" y="1219"/>
                  </a:lnTo>
                  <a:lnTo>
                    <a:pt x="261" y="1219"/>
                  </a:lnTo>
                  <a:lnTo>
                    <a:pt x="251" y="1219"/>
                  </a:lnTo>
                  <a:lnTo>
                    <a:pt x="240" y="1217"/>
                  </a:lnTo>
                  <a:lnTo>
                    <a:pt x="228" y="1215"/>
                  </a:lnTo>
                  <a:lnTo>
                    <a:pt x="219" y="1213"/>
                  </a:lnTo>
                  <a:lnTo>
                    <a:pt x="207" y="1209"/>
                  </a:lnTo>
                  <a:lnTo>
                    <a:pt x="198" y="1203"/>
                  </a:lnTo>
                  <a:lnTo>
                    <a:pt x="186" y="1200"/>
                  </a:lnTo>
                  <a:lnTo>
                    <a:pt x="175" y="1192"/>
                  </a:lnTo>
                  <a:lnTo>
                    <a:pt x="165" y="1184"/>
                  </a:lnTo>
                  <a:lnTo>
                    <a:pt x="153" y="1177"/>
                  </a:lnTo>
                  <a:lnTo>
                    <a:pt x="144" y="1167"/>
                  </a:lnTo>
                  <a:lnTo>
                    <a:pt x="132" y="1157"/>
                  </a:lnTo>
                  <a:lnTo>
                    <a:pt x="121" y="1146"/>
                  </a:lnTo>
                  <a:lnTo>
                    <a:pt x="111" y="1134"/>
                  </a:lnTo>
                  <a:lnTo>
                    <a:pt x="100" y="1121"/>
                  </a:lnTo>
                  <a:lnTo>
                    <a:pt x="90" y="1107"/>
                  </a:lnTo>
                  <a:lnTo>
                    <a:pt x="79" y="1096"/>
                  </a:lnTo>
                  <a:lnTo>
                    <a:pt x="69" y="1084"/>
                  </a:lnTo>
                  <a:lnTo>
                    <a:pt x="61" y="1071"/>
                  </a:lnTo>
                  <a:lnTo>
                    <a:pt x="52" y="1059"/>
                  </a:lnTo>
                  <a:lnTo>
                    <a:pt x="44" y="1048"/>
                  </a:lnTo>
                  <a:lnTo>
                    <a:pt x="36" y="1038"/>
                  </a:lnTo>
                  <a:lnTo>
                    <a:pt x="31" y="1027"/>
                  </a:lnTo>
                  <a:lnTo>
                    <a:pt x="23" y="1015"/>
                  </a:lnTo>
                  <a:lnTo>
                    <a:pt x="19" y="1006"/>
                  </a:lnTo>
                  <a:lnTo>
                    <a:pt x="13" y="994"/>
                  </a:lnTo>
                  <a:lnTo>
                    <a:pt x="10" y="985"/>
                  </a:lnTo>
                  <a:lnTo>
                    <a:pt x="6" y="975"/>
                  </a:lnTo>
                  <a:lnTo>
                    <a:pt x="4" y="965"/>
                  </a:lnTo>
                  <a:lnTo>
                    <a:pt x="2" y="956"/>
                  </a:lnTo>
                  <a:lnTo>
                    <a:pt x="0" y="946"/>
                  </a:lnTo>
                  <a:lnTo>
                    <a:pt x="0" y="939"/>
                  </a:lnTo>
                  <a:lnTo>
                    <a:pt x="0" y="933"/>
                  </a:lnTo>
                  <a:lnTo>
                    <a:pt x="2" y="929"/>
                  </a:lnTo>
                  <a:lnTo>
                    <a:pt x="6" y="925"/>
                  </a:lnTo>
                  <a:lnTo>
                    <a:pt x="10" y="919"/>
                  </a:lnTo>
                  <a:lnTo>
                    <a:pt x="13" y="916"/>
                  </a:lnTo>
                  <a:lnTo>
                    <a:pt x="21" y="912"/>
                  </a:lnTo>
                  <a:lnTo>
                    <a:pt x="27" y="908"/>
                  </a:lnTo>
                  <a:lnTo>
                    <a:pt x="36" y="902"/>
                  </a:lnTo>
                  <a:lnTo>
                    <a:pt x="46" y="898"/>
                  </a:lnTo>
                  <a:lnTo>
                    <a:pt x="56" y="894"/>
                  </a:lnTo>
                  <a:lnTo>
                    <a:pt x="67" y="889"/>
                  </a:lnTo>
                  <a:lnTo>
                    <a:pt x="79" y="885"/>
                  </a:lnTo>
                  <a:lnTo>
                    <a:pt x="92" y="881"/>
                  </a:lnTo>
                  <a:lnTo>
                    <a:pt x="107" y="875"/>
                  </a:lnTo>
                  <a:lnTo>
                    <a:pt x="123" y="871"/>
                  </a:lnTo>
                  <a:lnTo>
                    <a:pt x="140" y="868"/>
                  </a:lnTo>
                  <a:lnTo>
                    <a:pt x="177" y="856"/>
                  </a:lnTo>
                  <a:lnTo>
                    <a:pt x="215" y="844"/>
                  </a:lnTo>
                  <a:lnTo>
                    <a:pt x="255" y="829"/>
                  </a:lnTo>
                  <a:lnTo>
                    <a:pt x="296" y="814"/>
                  </a:lnTo>
                  <a:lnTo>
                    <a:pt x="338" y="797"/>
                  </a:lnTo>
                  <a:lnTo>
                    <a:pt x="380" y="779"/>
                  </a:lnTo>
                  <a:lnTo>
                    <a:pt x="426" y="758"/>
                  </a:lnTo>
                  <a:lnTo>
                    <a:pt x="470" y="735"/>
                  </a:lnTo>
                  <a:lnTo>
                    <a:pt x="518" y="712"/>
                  </a:lnTo>
                  <a:lnTo>
                    <a:pt x="566" y="687"/>
                  </a:lnTo>
                  <a:lnTo>
                    <a:pt x="614" y="660"/>
                  </a:lnTo>
                  <a:lnTo>
                    <a:pt x="664" y="631"/>
                  </a:lnTo>
                  <a:lnTo>
                    <a:pt x="716" y="601"/>
                  </a:lnTo>
                  <a:lnTo>
                    <a:pt x="768" y="568"/>
                  </a:lnTo>
                  <a:lnTo>
                    <a:pt x="821" y="534"/>
                  </a:lnTo>
                  <a:lnTo>
                    <a:pt x="875" y="497"/>
                  </a:lnTo>
                  <a:lnTo>
                    <a:pt x="896" y="482"/>
                  </a:lnTo>
                  <a:lnTo>
                    <a:pt x="915" y="468"/>
                  </a:lnTo>
                  <a:lnTo>
                    <a:pt x="935" y="453"/>
                  </a:lnTo>
                  <a:lnTo>
                    <a:pt x="954" y="438"/>
                  </a:lnTo>
                  <a:lnTo>
                    <a:pt x="971" y="424"/>
                  </a:lnTo>
                  <a:lnTo>
                    <a:pt x="990" y="409"/>
                  </a:lnTo>
                  <a:lnTo>
                    <a:pt x="1008" y="395"/>
                  </a:lnTo>
                  <a:lnTo>
                    <a:pt x="1023" y="382"/>
                  </a:lnTo>
                  <a:lnTo>
                    <a:pt x="1040" y="367"/>
                  </a:lnTo>
                  <a:lnTo>
                    <a:pt x="1056" y="353"/>
                  </a:lnTo>
                  <a:lnTo>
                    <a:pt x="1071" y="340"/>
                  </a:lnTo>
                  <a:lnTo>
                    <a:pt x="1086" y="326"/>
                  </a:lnTo>
                  <a:lnTo>
                    <a:pt x="1100" y="313"/>
                  </a:lnTo>
                  <a:lnTo>
                    <a:pt x="1113" y="299"/>
                  </a:lnTo>
                  <a:lnTo>
                    <a:pt x="1127" y="286"/>
                  </a:lnTo>
                  <a:lnTo>
                    <a:pt x="1140" y="273"/>
                  </a:lnTo>
                  <a:lnTo>
                    <a:pt x="1151" y="259"/>
                  </a:lnTo>
                  <a:lnTo>
                    <a:pt x="1163" y="246"/>
                  </a:lnTo>
                  <a:lnTo>
                    <a:pt x="1175" y="234"/>
                  </a:lnTo>
                  <a:lnTo>
                    <a:pt x="1186" y="221"/>
                  </a:lnTo>
                  <a:lnTo>
                    <a:pt x="1196" y="207"/>
                  </a:lnTo>
                  <a:lnTo>
                    <a:pt x="1205" y="196"/>
                  </a:lnTo>
                  <a:lnTo>
                    <a:pt x="1215" y="182"/>
                  </a:lnTo>
                  <a:lnTo>
                    <a:pt x="1224" y="171"/>
                  </a:lnTo>
                  <a:lnTo>
                    <a:pt x="1232" y="159"/>
                  </a:lnTo>
                  <a:lnTo>
                    <a:pt x="1240" y="146"/>
                  </a:lnTo>
                  <a:lnTo>
                    <a:pt x="1247" y="134"/>
                  </a:lnTo>
                  <a:lnTo>
                    <a:pt x="1253" y="123"/>
                  </a:lnTo>
                  <a:lnTo>
                    <a:pt x="1261" y="111"/>
                  </a:lnTo>
                  <a:lnTo>
                    <a:pt x="1267" y="98"/>
                  </a:lnTo>
                  <a:lnTo>
                    <a:pt x="1270" y="86"/>
                  </a:lnTo>
                  <a:lnTo>
                    <a:pt x="1276" y="75"/>
                  </a:lnTo>
                  <a:lnTo>
                    <a:pt x="1280" y="65"/>
                  </a:lnTo>
                  <a:lnTo>
                    <a:pt x="1284" y="58"/>
                  </a:lnTo>
                  <a:lnTo>
                    <a:pt x="1288" y="48"/>
                  </a:lnTo>
                  <a:lnTo>
                    <a:pt x="1294" y="40"/>
                  </a:lnTo>
                  <a:lnTo>
                    <a:pt x="1301" y="35"/>
                  </a:lnTo>
                  <a:lnTo>
                    <a:pt x="1309" y="29"/>
                  </a:lnTo>
                  <a:lnTo>
                    <a:pt x="1317" y="23"/>
                  </a:lnTo>
                  <a:lnTo>
                    <a:pt x="1324" y="17"/>
                  </a:lnTo>
                  <a:lnTo>
                    <a:pt x="1334" y="13"/>
                  </a:lnTo>
                  <a:lnTo>
                    <a:pt x="1345" y="10"/>
                  </a:lnTo>
                  <a:lnTo>
                    <a:pt x="1357" y="6"/>
                  </a:lnTo>
                  <a:lnTo>
                    <a:pt x="1368" y="4"/>
                  </a:lnTo>
                  <a:lnTo>
                    <a:pt x="1380" y="2"/>
                  </a:lnTo>
                  <a:lnTo>
                    <a:pt x="1393" y="0"/>
                  </a:lnTo>
                  <a:lnTo>
                    <a:pt x="1409" y="0"/>
                  </a:lnTo>
                  <a:lnTo>
                    <a:pt x="1424" y="0"/>
                  </a:lnTo>
                  <a:lnTo>
                    <a:pt x="142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393054" y="4147158"/>
              <a:ext cx="1569215" cy="613572"/>
            </a:xfrm>
            <a:custGeom>
              <a:avLst/>
              <a:gdLst/>
              <a:ahLst/>
              <a:cxnLst>
                <a:cxn ang="0">
                  <a:pos x="3021" y="19"/>
                </a:cxn>
                <a:cxn ang="0">
                  <a:pos x="3135" y="92"/>
                </a:cxn>
                <a:cxn ang="0">
                  <a:pos x="3252" y="204"/>
                </a:cxn>
                <a:cxn ang="0">
                  <a:pos x="3319" y="298"/>
                </a:cxn>
                <a:cxn ang="0">
                  <a:pos x="3338" y="361"/>
                </a:cxn>
                <a:cxn ang="0">
                  <a:pos x="3279" y="419"/>
                </a:cxn>
                <a:cxn ang="0">
                  <a:pos x="3129" y="474"/>
                </a:cxn>
                <a:cxn ang="0">
                  <a:pos x="2657" y="628"/>
                </a:cxn>
                <a:cxn ang="0">
                  <a:pos x="2194" y="781"/>
                </a:cxn>
                <a:cxn ang="0">
                  <a:pos x="1858" y="900"/>
                </a:cxn>
                <a:cxn ang="0">
                  <a:pos x="1609" y="987"/>
                </a:cxn>
                <a:cxn ang="0">
                  <a:pos x="1390" y="1062"/>
                </a:cxn>
                <a:cxn ang="0">
                  <a:pos x="1204" y="1127"/>
                </a:cxn>
                <a:cxn ang="0">
                  <a:pos x="1046" y="1181"/>
                </a:cxn>
                <a:cxn ang="0">
                  <a:pos x="920" y="1227"/>
                </a:cxn>
                <a:cxn ang="0">
                  <a:pos x="824" y="1259"/>
                </a:cxn>
                <a:cxn ang="0">
                  <a:pos x="761" y="1284"/>
                </a:cxn>
                <a:cxn ang="0">
                  <a:pos x="726" y="1300"/>
                </a:cxn>
                <a:cxn ang="0">
                  <a:pos x="724" y="1311"/>
                </a:cxn>
                <a:cxn ang="0">
                  <a:pos x="759" y="1330"/>
                </a:cxn>
                <a:cxn ang="0">
                  <a:pos x="864" y="1327"/>
                </a:cxn>
                <a:cxn ang="0">
                  <a:pos x="1148" y="1305"/>
                </a:cxn>
                <a:cxn ang="0">
                  <a:pos x="1634" y="1265"/>
                </a:cxn>
                <a:cxn ang="0">
                  <a:pos x="2325" y="1206"/>
                </a:cxn>
                <a:cxn ang="0">
                  <a:pos x="3133" y="1135"/>
                </a:cxn>
                <a:cxn ang="0">
                  <a:pos x="3488" y="1112"/>
                </a:cxn>
                <a:cxn ang="0">
                  <a:pos x="3778" y="1104"/>
                </a:cxn>
                <a:cxn ang="0">
                  <a:pos x="3881" y="1112"/>
                </a:cxn>
                <a:cxn ang="0">
                  <a:pos x="3923" y="1138"/>
                </a:cxn>
                <a:cxn ang="0">
                  <a:pos x="3920" y="1175"/>
                </a:cxn>
                <a:cxn ang="0">
                  <a:pos x="3864" y="1208"/>
                </a:cxn>
                <a:cxn ang="0">
                  <a:pos x="3756" y="1238"/>
                </a:cxn>
                <a:cxn ang="0">
                  <a:pos x="3599" y="1263"/>
                </a:cxn>
                <a:cxn ang="0">
                  <a:pos x="3388" y="1286"/>
                </a:cxn>
                <a:cxn ang="0">
                  <a:pos x="2505" y="1403"/>
                </a:cxn>
                <a:cxn ang="0">
                  <a:pos x="1780" y="1507"/>
                </a:cxn>
                <a:cxn ang="0">
                  <a:pos x="1212" y="1595"/>
                </a:cxn>
                <a:cxn ang="0">
                  <a:pos x="797" y="1674"/>
                </a:cxn>
                <a:cxn ang="0">
                  <a:pos x="528" y="1741"/>
                </a:cxn>
                <a:cxn ang="0">
                  <a:pos x="417" y="1760"/>
                </a:cxn>
                <a:cxn ang="0">
                  <a:pos x="325" y="1753"/>
                </a:cxn>
                <a:cxn ang="0">
                  <a:pos x="229" y="1714"/>
                </a:cxn>
                <a:cxn ang="0">
                  <a:pos x="116" y="1626"/>
                </a:cxn>
                <a:cxn ang="0">
                  <a:pos x="25" y="1522"/>
                </a:cxn>
                <a:cxn ang="0">
                  <a:pos x="2" y="1444"/>
                </a:cxn>
                <a:cxn ang="0">
                  <a:pos x="39" y="1409"/>
                </a:cxn>
                <a:cxn ang="0">
                  <a:pos x="137" y="1382"/>
                </a:cxn>
                <a:cxn ang="0">
                  <a:pos x="411" y="1317"/>
                </a:cxn>
                <a:cxn ang="0">
                  <a:pos x="774" y="1175"/>
                </a:cxn>
                <a:cxn ang="0">
                  <a:pos x="958" y="1089"/>
                </a:cxn>
                <a:cxn ang="0">
                  <a:pos x="993" y="1075"/>
                </a:cxn>
                <a:cxn ang="0">
                  <a:pos x="1058" y="1046"/>
                </a:cxn>
                <a:cxn ang="0">
                  <a:pos x="1150" y="1004"/>
                </a:cxn>
                <a:cxn ang="0">
                  <a:pos x="1271" y="950"/>
                </a:cxn>
                <a:cxn ang="0">
                  <a:pos x="1419" y="879"/>
                </a:cxn>
                <a:cxn ang="0">
                  <a:pos x="1595" y="797"/>
                </a:cxn>
                <a:cxn ang="0">
                  <a:pos x="1799" y="699"/>
                </a:cxn>
                <a:cxn ang="0">
                  <a:pos x="2031" y="588"/>
                </a:cxn>
                <a:cxn ang="0">
                  <a:pos x="2317" y="444"/>
                </a:cxn>
                <a:cxn ang="0">
                  <a:pos x="2580" y="259"/>
                </a:cxn>
                <a:cxn ang="0">
                  <a:pos x="2701" y="129"/>
                </a:cxn>
                <a:cxn ang="0">
                  <a:pos x="2766" y="46"/>
                </a:cxn>
                <a:cxn ang="0">
                  <a:pos x="2856" y="8"/>
                </a:cxn>
              </a:cxnLst>
              <a:rect l="0" t="0" r="r" b="b"/>
              <a:pathLst>
                <a:path w="3927" h="1760">
                  <a:moveTo>
                    <a:pt x="2947" y="0"/>
                  </a:moveTo>
                  <a:lnTo>
                    <a:pt x="2958" y="0"/>
                  </a:lnTo>
                  <a:lnTo>
                    <a:pt x="2970" y="2"/>
                  </a:lnTo>
                  <a:lnTo>
                    <a:pt x="2981" y="6"/>
                  </a:lnTo>
                  <a:lnTo>
                    <a:pt x="2995" y="10"/>
                  </a:lnTo>
                  <a:lnTo>
                    <a:pt x="3008" y="14"/>
                  </a:lnTo>
                  <a:lnTo>
                    <a:pt x="3021" y="19"/>
                  </a:lnTo>
                  <a:lnTo>
                    <a:pt x="3035" y="27"/>
                  </a:lnTo>
                  <a:lnTo>
                    <a:pt x="3050" y="35"/>
                  </a:lnTo>
                  <a:lnTo>
                    <a:pt x="3066" y="44"/>
                  </a:lnTo>
                  <a:lnTo>
                    <a:pt x="3083" y="56"/>
                  </a:lnTo>
                  <a:lnTo>
                    <a:pt x="3100" y="67"/>
                  </a:lnTo>
                  <a:lnTo>
                    <a:pt x="3117" y="79"/>
                  </a:lnTo>
                  <a:lnTo>
                    <a:pt x="3135" y="92"/>
                  </a:lnTo>
                  <a:lnTo>
                    <a:pt x="3154" y="108"/>
                  </a:lnTo>
                  <a:lnTo>
                    <a:pt x="3173" y="125"/>
                  </a:lnTo>
                  <a:lnTo>
                    <a:pt x="3192" y="142"/>
                  </a:lnTo>
                  <a:lnTo>
                    <a:pt x="3208" y="158"/>
                  </a:lnTo>
                  <a:lnTo>
                    <a:pt x="3223" y="173"/>
                  </a:lnTo>
                  <a:lnTo>
                    <a:pt x="3238" y="188"/>
                  </a:lnTo>
                  <a:lnTo>
                    <a:pt x="3252" y="204"/>
                  </a:lnTo>
                  <a:lnTo>
                    <a:pt x="3263" y="219"/>
                  </a:lnTo>
                  <a:lnTo>
                    <a:pt x="3275" y="233"/>
                  </a:lnTo>
                  <a:lnTo>
                    <a:pt x="3286" y="248"/>
                  </a:lnTo>
                  <a:lnTo>
                    <a:pt x="3296" y="261"/>
                  </a:lnTo>
                  <a:lnTo>
                    <a:pt x="3304" y="273"/>
                  </a:lnTo>
                  <a:lnTo>
                    <a:pt x="3313" y="286"/>
                  </a:lnTo>
                  <a:lnTo>
                    <a:pt x="3319" y="298"/>
                  </a:lnTo>
                  <a:lnTo>
                    <a:pt x="3325" y="309"/>
                  </a:lnTo>
                  <a:lnTo>
                    <a:pt x="3330" y="321"/>
                  </a:lnTo>
                  <a:lnTo>
                    <a:pt x="3334" y="332"/>
                  </a:lnTo>
                  <a:lnTo>
                    <a:pt x="3336" y="342"/>
                  </a:lnTo>
                  <a:lnTo>
                    <a:pt x="3338" y="353"/>
                  </a:lnTo>
                  <a:lnTo>
                    <a:pt x="3338" y="357"/>
                  </a:lnTo>
                  <a:lnTo>
                    <a:pt x="3338" y="361"/>
                  </a:lnTo>
                  <a:lnTo>
                    <a:pt x="3334" y="371"/>
                  </a:lnTo>
                  <a:lnTo>
                    <a:pt x="3330" y="378"/>
                  </a:lnTo>
                  <a:lnTo>
                    <a:pt x="3323" y="386"/>
                  </a:lnTo>
                  <a:lnTo>
                    <a:pt x="3315" y="396"/>
                  </a:lnTo>
                  <a:lnTo>
                    <a:pt x="3304" y="403"/>
                  </a:lnTo>
                  <a:lnTo>
                    <a:pt x="3292" y="411"/>
                  </a:lnTo>
                  <a:lnTo>
                    <a:pt x="3279" y="419"/>
                  </a:lnTo>
                  <a:lnTo>
                    <a:pt x="3263" y="426"/>
                  </a:lnTo>
                  <a:lnTo>
                    <a:pt x="3244" y="434"/>
                  </a:lnTo>
                  <a:lnTo>
                    <a:pt x="3225" y="442"/>
                  </a:lnTo>
                  <a:lnTo>
                    <a:pt x="3204" y="449"/>
                  </a:lnTo>
                  <a:lnTo>
                    <a:pt x="3181" y="457"/>
                  </a:lnTo>
                  <a:lnTo>
                    <a:pt x="3156" y="467"/>
                  </a:lnTo>
                  <a:lnTo>
                    <a:pt x="3129" y="474"/>
                  </a:lnTo>
                  <a:lnTo>
                    <a:pt x="3102" y="482"/>
                  </a:lnTo>
                  <a:lnTo>
                    <a:pt x="3023" y="507"/>
                  </a:lnTo>
                  <a:lnTo>
                    <a:pt x="2948" y="532"/>
                  </a:lnTo>
                  <a:lnTo>
                    <a:pt x="2874" y="557"/>
                  </a:lnTo>
                  <a:lnTo>
                    <a:pt x="2799" y="580"/>
                  </a:lnTo>
                  <a:lnTo>
                    <a:pt x="2728" y="603"/>
                  </a:lnTo>
                  <a:lnTo>
                    <a:pt x="2657" y="628"/>
                  </a:lnTo>
                  <a:lnTo>
                    <a:pt x="2586" y="649"/>
                  </a:lnTo>
                  <a:lnTo>
                    <a:pt x="2519" y="672"/>
                  </a:lnTo>
                  <a:lnTo>
                    <a:pt x="2449" y="695"/>
                  </a:lnTo>
                  <a:lnTo>
                    <a:pt x="2384" y="716"/>
                  </a:lnTo>
                  <a:lnTo>
                    <a:pt x="2319" y="737"/>
                  </a:lnTo>
                  <a:lnTo>
                    <a:pt x="2256" y="760"/>
                  </a:lnTo>
                  <a:lnTo>
                    <a:pt x="2194" y="781"/>
                  </a:lnTo>
                  <a:lnTo>
                    <a:pt x="2133" y="803"/>
                  </a:lnTo>
                  <a:lnTo>
                    <a:pt x="2071" y="824"/>
                  </a:lnTo>
                  <a:lnTo>
                    <a:pt x="2014" y="845"/>
                  </a:lnTo>
                  <a:lnTo>
                    <a:pt x="1973" y="860"/>
                  </a:lnTo>
                  <a:lnTo>
                    <a:pt x="1935" y="874"/>
                  </a:lnTo>
                  <a:lnTo>
                    <a:pt x="1895" y="887"/>
                  </a:lnTo>
                  <a:lnTo>
                    <a:pt x="1858" y="900"/>
                  </a:lnTo>
                  <a:lnTo>
                    <a:pt x="1820" y="912"/>
                  </a:lnTo>
                  <a:lnTo>
                    <a:pt x="1783" y="925"/>
                  </a:lnTo>
                  <a:lnTo>
                    <a:pt x="1747" y="937"/>
                  </a:lnTo>
                  <a:lnTo>
                    <a:pt x="1712" y="950"/>
                  </a:lnTo>
                  <a:lnTo>
                    <a:pt x="1676" y="962"/>
                  </a:lnTo>
                  <a:lnTo>
                    <a:pt x="1643" y="973"/>
                  </a:lnTo>
                  <a:lnTo>
                    <a:pt x="1609" y="987"/>
                  </a:lnTo>
                  <a:lnTo>
                    <a:pt x="1576" y="996"/>
                  </a:lnTo>
                  <a:lnTo>
                    <a:pt x="1544" y="1008"/>
                  </a:lnTo>
                  <a:lnTo>
                    <a:pt x="1511" y="1019"/>
                  </a:lnTo>
                  <a:lnTo>
                    <a:pt x="1480" y="1031"/>
                  </a:lnTo>
                  <a:lnTo>
                    <a:pt x="1450" y="1041"/>
                  </a:lnTo>
                  <a:lnTo>
                    <a:pt x="1421" y="1052"/>
                  </a:lnTo>
                  <a:lnTo>
                    <a:pt x="1390" y="1062"/>
                  </a:lnTo>
                  <a:lnTo>
                    <a:pt x="1361" y="1071"/>
                  </a:lnTo>
                  <a:lnTo>
                    <a:pt x="1334" y="1081"/>
                  </a:lnTo>
                  <a:lnTo>
                    <a:pt x="1306" y="1090"/>
                  </a:lnTo>
                  <a:lnTo>
                    <a:pt x="1279" y="1100"/>
                  </a:lnTo>
                  <a:lnTo>
                    <a:pt x="1254" y="1110"/>
                  </a:lnTo>
                  <a:lnTo>
                    <a:pt x="1229" y="1117"/>
                  </a:lnTo>
                  <a:lnTo>
                    <a:pt x="1204" y="1127"/>
                  </a:lnTo>
                  <a:lnTo>
                    <a:pt x="1179" y="1135"/>
                  </a:lnTo>
                  <a:lnTo>
                    <a:pt x="1156" y="1144"/>
                  </a:lnTo>
                  <a:lnTo>
                    <a:pt x="1133" y="1152"/>
                  </a:lnTo>
                  <a:lnTo>
                    <a:pt x="1110" y="1160"/>
                  </a:lnTo>
                  <a:lnTo>
                    <a:pt x="1087" y="1167"/>
                  </a:lnTo>
                  <a:lnTo>
                    <a:pt x="1066" y="1175"/>
                  </a:lnTo>
                  <a:lnTo>
                    <a:pt x="1046" y="1181"/>
                  </a:lnTo>
                  <a:lnTo>
                    <a:pt x="1025" y="1188"/>
                  </a:lnTo>
                  <a:lnTo>
                    <a:pt x="1006" y="1196"/>
                  </a:lnTo>
                  <a:lnTo>
                    <a:pt x="989" y="1202"/>
                  </a:lnTo>
                  <a:lnTo>
                    <a:pt x="970" y="1208"/>
                  </a:lnTo>
                  <a:lnTo>
                    <a:pt x="952" y="1215"/>
                  </a:lnTo>
                  <a:lnTo>
                    <a:pt x="935" y="1221"/>
                  </a:lnTo>
                  <a:lnTo>
                    <a:pt x="920" y="1227"/>
                  </a:lnTo>
                  <a:lnTo>
                    <a:pt x="904" y="1232"/>
                  </a:lnTo>
                  <a:lnTo>
                    <a:pt x="889" y="1236"/>
                  </a:lnTo>
                  <a:lnTo>
                    <a:pt x="876" y="1242"/>
                  </a:lnTo>
                  <a:lnTo>
                    <a:pt x="860" y="1246"/>
                  </a:lnTo>
                  <a:lnTo>
                    <a:pt x="849" y="1252"/>
                  </a:lnTo>
                  <a:lnTo>
                    <a:pt x="835" y="1255"/>
                  </a:lnTo>
                  <a:lnTo>
                    <a:pt x="824" y="1259"/>
                  </a:lnTo>
                  <a:lnTo>
                    <a:pt x="812" y="1265"/>
                  </a:lnTo>
                  <a:lnTo>
                    <a:pt x="803" y="1269"/>
                  </a:lnTo>
                  <a:lnTo>
                    <a:pt x="793" y="1273"/>
                  </a:lnTo>
                  <a:lnTo>
                    <a:pt x="784" y="1275"/>
                  </a:lnTo>
                  <a:lnTo>
                    <a:pt x="774" y="1279"/>
                  </a:lnTo>
                  <a:lnTo>
                    <a:pt x="766" y="1282"/>
                  </a:lnTo>
                  <a:lnTo>
                    <a:pt x="761" y="1284"/>
                  </a:lnTo>
                  <a:lnTo>
                    <a:pt x="753" y="1286"/>
                  </a:lnTo>
                  <a:lnTo>
                    <a:pt x="747" y="1290"/>
                  </a:lnTo>
                  <a:lnTo>
                    <a:pt x="741" y="1292"/>
                  </a:lnTo>
                  <a:lnTo>
                    <a:pt x="737" y="1294"/>
                  </a:lnTo>
                  <a:lnTo>
                    <a:pt x="732" y="1296"/>
                  </a:lnTo>
                  <a:lnTo>
                    <a:pt x="730" y="1298"/>
                  </a:lnTo>
                  <a:lnTo>
                    <a:pt x="726" y="1300"/>
                  </a:lnTo>
                  <a:lnTo>
                    <a:pt x="724" y="1300"/>
                  </a:lnTo>
                  <a:lnTo>
                    <a:pt x="722" y="1302"/>
                  </a:lnTo>
                  <a:lnTo>
                    <a:pt x="722" y="1302"/>
                  </a:lnTo>
                  <a:lnTo>
                    <a:pt x="720" y="1303"/>
                  </a:lnTo>
                  <a:lnTo>
                    <a:pt x="722" y="1305"/>
                  </a:lnTo>
                  <a:lnTo>
                    <a:pt x="722" y="1309"/>
                  </a:lnTo>
                  <a:lnTo>
                    <a:pt x="724" y="1311"/>
                  </a:lnTo>
                  <a:lnTo>
                    <a:pt x="726" y="1315"/>
                  </a:lnTo>
                  <a:lnTo>
                    <a:pt x="728" y="1317"/>
                  </a:lnTo>
                  <a:lnTo>
                    <a:pt x="732" y="1319"/>
                  </a:lnTo>
                  <a:lnTo>
                    <a:pt x="734" y="1323"/>
                  </a:lnTo>
                  <a:lnTo>
                    <a:pt x="739" y="1325"/>
                  </a:lnTo>
                  <a:lnTo>
                    <a:pt x="747" y="1327"/>
                  </a:lnTo>
                  <a:lnTo>
                    <a:pt x="759" y="1330"/>
                  </a:lnTo>
                  <a:lnTo>
                    <a:pt x="772" y="1330"/>
                  </a:lnTo>
                  <a:lnTo>
                    <a:pt x="787" y="1332"/>
                  </a:lnTo>
                  <a:lnTo>
                    <a:pt x="793" y="1332"/>
                  </a:lnTo>
                  <a:lnTo>
                    <a:pt x="805" y="1330"/>
                  </a:lnTo>
                  <a:lnTo>
                    <a:pt x="822" y="1330"/>
                  </a:lnTo>
                  <a:lnTo>
                    <a:pt x="841" y="1328"/>
                  </a:lnTo>
                  <a:lnTo>
                    <a:pt x="864" y="1327"/>
                  </a:lnTo>
                  <a:lnTo>
                    <a:pt x="893" y="1325"/>
                  </a:lnTo>
                  <a:lnTo>
                    <a:pt x="926" y="1323"/>
                  </a:lnTo>
                  <a:lnTo>
                    <a:pt x="962" y="1321"/>
                  </a:lnTo>
                  <a:lnTo>
                    <a:pt x="1002" y="1317"/>
                  </a:lnTo>
                  <a:lnTo>
                    <a:pt x="1046" y="1313"/>
                  </a:lnTo>
                  <a:lnTo>
                    <a:pt x="1094" y="1309"/>
                  </a:lnTo>
                  <a:lnTo>
                    <a:pt x="1148" y="1305"/>
                  </a:lnTo>
                  <a:lnTo>
                    <a:pt x="1206" y="1302"/>
                  </a:lnTo>
                  <a:lnTo>
                    <a:pt x="1265" y="1296"/>
                  </a:lnTo>
                  <a:lnTo>
                    <a:pt x="1332" y="1290"/>
                  </a:lnTo>
                  <a:lnTo>
                    <a:pt x="1402" y="1284"/>
                  </a:lnTo>
                  <a:lnTo>
                    <a:pt x="1474" y="1279"/>
                  </a:lnTo>
                  <a:lnTo>
                    <a:pt x="1553" y="1271"/>
                  </a:lnTo>
                  <a:lnTo>
                    <a:pt x="1634" y="1265"/>
                  </a:lnTo>
                  <a:lnTo>
                    <a:pt x="1720" y="1257"/>
                  </a:lnTo>
                  <a:lnTo>
                    <a:pt x="1810" y="1250"/>
                  </a:lnTo>
                  <a:lnTo>
                    <a:pt x="1904" y="1242"/>
                  </a:lnTo>
                  <a:lnTo>
                    <a:pt x="2004" y="1232"/>
                  </a:lnTo>
                  <a:lnTo>
                    <a:pt x="2106" y="1225"/>
                  </a:lnTo>
                  <a:lnTo>
                    <a:pt x="2213" y="1215"/>
                  </a:lnTo>
                  <a:lnTo>
                    <a:pt x="2325" y="1206"/>
                  </a:lnTo>
                  <a:lnTo>
                    <a:pt x="2440" y="1194"/>
                  </a:lnTo>
                  <a:lnTo>
                    <a:pt x="2559" y="1184"/>
                  </a:lnTo>
                  <a:lnTo>
                    <a:pt x="2682" y="1173"/>
                  </a:lnTo>
                  <a:lnTo>
                    <a:pt x="2810" y="1161"/>
                  </a:lnTo>
                  <a:lnTo>
                    <a:pt x="2941" y="1150"/>
                  </a:lnTo>
                  <a:lnTo>
                    <a:pt x="3077" y="1138"/>
                  </a:lnTo>
                  <a:lnTo>
                    <a:pt x="3133" y="1135"/>
                  </a:lnTo>
                  <a:lnTo>
                    <a:pt x="3188" y="1131"/>
                  </a:lnTo>
                  <a:lnTo>
                    <a:pt x="3242" y="1127"/>
                  </a:lnTo>
                  <a:lnTo>
                    <a:pt x="3294" y="1123"/>
                  </a:lnTo>
                  <a:lnTo>
                    <a:pt x="3344" y="1119"/>
                  </a:lnTo>
                  <a:lnTo>
                    <a:pt x="3394" y="1117"/>
                  </a:lnTo>
                  <a:lnTo>
                    <a:pt x="3442" y="1113"/>
                  </a:lnTo>
                  <a:lnTo>
                    <a:pt x="3488" y="1112"/>
                  </a:lnTo>
                  <a:lnTo>
                    <a:pt x="3534" y="1110"/>
                  </a:lnTo>
                  <a:lnTo>
                    <a:pt x="3578" y="1108"/>
                  </a:lnTo>
                  <a:lnTo>
                    <a:pt x="3620" y="1106"/>
                  </a:lnTo>
                  <a:lnTo>
                    <a:pt x="3661" y="1106"/>
                  </a:lnTo>
                  <a:lnTo>
                    <a:pt x="3701" y="1104"/>
                  </a:lnTo>
                  <a:lnTo>
                    <a:pt x="3739" y="1104"/>
                  </a:lnTo>
                  <a:lnTo>
                    <a:pt x="3778" y="1104"/>
                  </a:lnTo>
                  <a:lnTo>
                    <a:pt x="3814" y="1104"/>
                  </a:lnTo>
                  <a:lnTo>
                    <a:pt x="3827" y="1104"/>
                  </a:lnTo>
                  <a:lnTo>
                    <a:pt x="3839" y="1104"/>
                  </a:lnTo>
                  <a:lnTo>
                    <a:pt x="3851" y="1106"/>
                  </a:lnTo>
                  <a:lnTo>
                    <a:pt x="3862" y="1106"/>
                  </a:lnTo>
                  <a:lnTo>
                    <a:pt x="3872" y="1108"/>
                  </a:lnTo>
                  <a:lnTo>
                    <a:pt x="3881" y="1112"/>
                  </a:lnTo>
                  <a:lnTo>
                    <a:pt x="3891" y="1113"/>
                  </a:lnTo>
                  <a:lnTo>
                    <a:pt x="3899" y="1117"/>
                  </a:lnTo>
                  <a:lnTo>
                    <a:pt x="3904" y="1119"/>
                  </a:lnTo>
                  <a:lnTo>
                    <a:pt x="3912" y="1123"/>
                  </a:lnTo>
                  <a:lnTo>
                    <a:pt x="3916" y="1129"/>
                  </a:lnTo>
                  <a:lnTo>
                    <a:pt x="3920" y="1133"/>
                  </a:lnTo>
                  <a:lnTo>
                    <a:pt x="3923" y="1138"/>
                  </a:lnTo>
                  <a:lnTo>
                    <a:pt x="3925" y="1144"/>
                  </a:lnTo>
                  <a:lnTo>
                    <a:pt x="3927" y="1150"/>
                  </a:lnTo>
                  <a:lnTo>
                    <a:pt x="3927" y="1156"/>
                  </a:lnTo>
                  <a:lnTo>
                    <a:pt x="3927" y="1161"/>
                  </a:lnTo>
                  <a:lnTo>
                    <a:pt x="3925" y="1165"/>
                  </a:lnTo>
                  <a:lnTo>
                    <a:pt x="3923" y="1171"/>
                  </a:lnTo>
                  <a:lnTo>
                    <a:pt x="3920" y="1175"/>
                  </a:lnTo>
                  <a:lnTo>
                    <a:pt x="3914" y="1181"/>
                  </a:lnTo>
                  <a:lnTo>
                    <a:pt x="3908" y="1184"/>
                  </a:lnTo>
                  <a:lnTo>
                    <a:pt x="3902" y="1190"/>
                  </a:lnTo>
                  <a:lnTo>
                    <a:pt x="3895" y="1194"/>
                  </a:lnTo>
                  <a:lnTo>
                    <a:pt x="3885" y="1200"/>
                  </a:lnTo>
                  <a:lnTo>
                    <a:pt x="3875" y="1204"/>
                  </a:lnTo>
                  <a:lnTo>
                    <a:pt x="3864" y="1208"/>
                  </a:lnTo>
                  <a:lnTo>
                    <a:pt x="3852" y="1211"/>
                  </a:lnTo>
                  <a:lnTo>
                    <a:pt x="3839" y="1217"/>
                  </a:lnTo>
                  <a:lnTo>
                    <a:pt x="3824" y="1221"/>
                  </a:lnTo>
                  <a:lnTo>
                    <a:pt x="3808" y="1225"/>
                  </a:lnTo>
                  <a:lnTo>
                    <a:pt x="3793" y="1229"/>
                  </a:lnTo>
                  <a:lnTo>
                    <a:pt x="3776" y="1232"/>
                  </a:lnTo>
                  <a:lnTo>
                    <a:pt x="3756" y="1238"/>
                  </a:lnTo>
                  <a:lnTo>
                    <a:pt x="3737" y="1242"/>
                  </a:lnTo>
                  <a:lnTo>
                    <a:pt x="3716" y="1246"/>
                  </a:lnTo>
                  <a:lnTo>
                    <a:pt x="3695" y="1250"/>
                  </a:lnTo>
                  <a:lnTo>
                    <a:pt x="3672" y="1252"/>
                  </a:lnTo>
                  <a:lnTo>
                    <a:pt x="3649" y="1255"/>
                  </a:lnTo>
                  <a:lnTo>
                    <a:pt x="3624" y="1259"/>
                  </a:lnTo>
                  <a:lnTo>
                    <a:pt x="3599" y="1263"/>
                  </a:lnTo>
                  <a:lnTo>
                    <a:pt x="3572" y="1267"/>
                  </a:lnTo>
                  <a:lnTo>
                    <a:pt x="3543" y="1271"/>
                  </a:lnTo>
                  <a:lnTo>
                    <a:pt x="3515" y="1273"/>
                  </a:lnTo>
                  <a:lnTo>
                    <a:pt x="3484" y="1277"/>
                  </a:lnTo>
                  <a:lnTo>
                    <a:pt x="3453" y="1279"/>
                  </a:lnTo>
                  <a:lnTo>
                    <a:pt x="3421" y="1282"/>
                  </a:lnTo>
                  <a:lnTo>
                    <a:pt x="3388" y="1286"/>
                  </a:lnTo>
                  <a:lnTo>
                    <a:pt x="3252" y="1303"/>
                  </a:lnTo>
                  <a:lnTo>
                    <a:pt x="3119" y="1321"/>
                  </a:lnTo>
                  <a:lnTo>
                    <a:pt x="2991" y="1338"/>
                  </a:lnTo>
                  <a:lnTo>
                    <a:pt x="2864" y="1355"/>
                  </a:lnTo>
                  <a:lnTo>
                    <a:pt x="2741" y="1371"/>
                  </a:lnTo>
                  <a:lnTo>
                    <a:pt x="2622" y="1388"/>
                  </a:lnTo>
                  <a:lnTo>
                    <a:pt x="2505" y="1403"/>
                  </a:lnTo>
                  <a:lnTo>
                    <a:pt x="2392" y="1419"/>
                  </a:lnTo>
                  <a:lnTo>
                    <a:pt x="2282" y="1434"/>
                  </a:lnTo>
                  <a:lnTo>
                    <a:pt x="2175" y="1449"/>
                  </a:lnTo>
                  <a:lnTo>
                    <a:pt x="2071" y="1463"/>
                  </a:lnTo>
                  <a:lnTo>
                    <a:pt x="1972" y="1478"/>
                  </a:lnTo>
                  <a:lnTo>
                    <a:pt x="1874" y="1492"/>
                  </a:lnTo>
                  <a:lnTo>
                    <a:pt x="1780" y="1507"/>
                  </a:lnTo>
                  <a:lnTo>
                    <a:pt x="1689" y="1520"/>
                  </a:lnTo>
                  <a:lnTo>
                    <a:pt x="1601" y="1534"/>
                  </a:lnTo>
                  <a:lnTo>
                    <a:pt x="1517" y="1545"/>
                  </a:lnTo>
                  <a:lnTo>
                    <a:pt x="1436" y="1559"/>
                  </a:lnTo>
                  <a:lnTo>
                    <a:pt x="1357" y="1572"/>
                  </a:lnTo>
                  <a:lnTo>
                    <a:pt x="1283" y="1584"/>
                  </a:lnTo>
                  <a:lnTo>
                    <a:pt x="1212" y="1595"/>
                  </a:lnTo>
                  <a:lnTo>
                    <a:pt x="1142" y="1607"/>
                  </a:lnTo>
                  <a:lnTo>
                    <a:pt x="1077" y="1618"/>
                  </a:lnTo>
                  <a:lnTo>
                    <a:pt x="1014" y="1630"/>
                  </a:lnTo>
                  <a:lnTo>
                    <a:pt x="956" y="1641"/>
                  </a:lnTo>
                  <a:lnTo>
                    <a:pt x="899" y="1653"/>
                  </a:lnTo>
                  <a:lnTo>
                    <a:pt x="847" y="1662"/>
                  </a:lnTo>
                  <a:lnTo>
                    <a:pt x="797" y="1674"/>
                  </a:lnTo>
                  <a:lnTo>
                    <a:pt x="751" y="1684"/>
                  </a:lnTo>
                  <a:lnTo>
                    <a:pt x="709" y="1693"/>
                  </a:lnTo>
                  <a:lnTo>
                    <a:pt x="668" y="1705"/>
                  </a:lnTo>
                  <a:lnTo>
                    <a:pt x="632" y="1714"/>
                  </a:lnTo>
                  <a:lnTo>
                    <a:pt x="595" y="1724"/>
                  </a:lnTo>
                  <a:lnTo>
                    <a:pt x="561" y="1733"/>
                  </a:lnTo>
                  <a:lnTo>
                    <a:pt x="528" y="1741"/>
                  </a:lnTo>
                  <a:lnTo>
                    <a:pt x="498" y="1749"/>
                  </a:lnTo>
                  <a:lnTo>
                    <a:pt x="482" y="1751"/>
                  </a:lnTo>
                  <a:lnTo>
                    <a:pt x="469" y="1753"/>
                  </a:lnTo>
                  <a:lnTo>
                    <a:pt x="455" y="1755"/>
                  </a:lnTo>
                  <a:lnTo>
                    <a:pt x="442" y="1756"/>
                  </a:lnTo>
                  <a:lnTo>
                    <a:pt x="428" y="1758"/>
                  </a:lnTo>
                  <a:lnTo>
                    <a:pt x="417" y="1760"/>
                  </a:lnTo>
                  <a:lnTo>
                    <a:pt x="405" y="1760"/>
                  </a:lnTo>
                  <a:lnTo>
                    <a:pt x="394" y="1760"/>
                  </a:lnTo>
                  <a:lnTo>
                    <a:pt x="381" y="1760"/>
                  </a:lnTo>
                  <a:lnTo>
                    <a:pt x="367" y="1758"/>
                  </a:lnTo>
                  <a:lnTo>
                    <a:pt x="352" y="1756"/>
                  </a:lnTo>
                  <a:lnTo>
                    <a:pt x="338" y="1755"/>
                  </a:lnTo>
                  <a:lnTo>
                    <a:pt x="325" y="1753"/>
                  </a:lnTo>
                  <a:lnTo>
                    <a:pt x="311" y="1749"/>
                  </a:lnTo>
                  <a:lnTo>
                    <a:pt x="298" y="1745"/>
                  </a:lnTo>
                  <a:lnTo>
                    <a:pt x="283" y="1739"/>
                  </a:lnTo>
                  <a:lnTo>
                    <a:pt x="269" y="1733"/>
                  </a:lnTo>
                  <a:lnTo>
                    <a:pt x="256" y="1728"/>
                  </a:lnTo>
                  <a:lnTo>
                    <a:pt x="242" y="1720"/>
                  </a:lnTo>
                  <a:lnTo>
                    <a:pt x="229" y="1714"/>
                  </a:lnTo>
                  <a:lnTo>
                    <a:pt x="214" y="1707"/>
                  </a:lnTo>
                  <a:lnTo>
                    <a:pt x="200" y="1697"/>
                  </a:lnTo>
                  <a:lnTo>
                    <a:pt x="187" y="1687"/>
                  </a:lnTo>
                  <a:lnTo>
                    <a:pt x="173" y="1678"/>
                  </a:lnTo>
                  <a:lnTo>
                    <a:pt x="152" y="1660"/>
                  </a:lnTo>
                  <a:lnTo>
                    <a:pt x="133" y="1643"/>
                  </a:lnTo>
                  <a:lnTo>
                    <a:pt x="116" y="1626"/>
                  </a:lnTo>
                  <a:lnTo>
                    <a:pt x="98" y="1611"/>
                  </a:lnTo>
                  <a:lnTo>
                    <a:pt x="83" y="1595"/>
                  </a:lnTo>
                  <a:lnTo>
                    <a:pt x="70" y="1580"/>
                  </a:lnTo>
                  <a:lnTo>
                    <a:pt x="56" y="1565"/>
                  </a:lnTo>
                  <a:lnTo>
                    <a:pt x="45" y="1551"/>
                  </a:lnTo>
                  <a:lnTo>
                    <a:pt x="35" y="1536"/>
                  </a:lnTo>
                  <a:lnTo>
                    <a:pt x="25" y="1522"/>
                  </a:lnTo>
                  <a:lnTo>
                    <a:pt x="18" y="1509"/>
                  </a:lnTo>
                  <a:lnTo>
                    <a:pt x="12" y="1497"/>
                  </a:lnTo>
                  <a:lnTo>
                    <a:pt x="6" y="1484"/>
                  </a:lnTo>
                  <a:lnTo>
                    <a:pt x="4" y="1472"/>
                  </a:lnTo>
                  <a:lnTo>
                    <a:pt x="2" y="1461"/>
                  </a:lnTo>
                  <a:lnTo>
                    <a:pt x="0" y="1449"/>
                  </a:lnTo>
                  <a:lnTo>
                    <a:pt x="2" y="1444"/>
                  </a:lnTo>
                  <a:lnTo>
                    <a:pt x="2" y="1438"/>
                  </a:lnTo>
                  <a:lnTo>
                    <a:pt x="6" y="1434"/>
                  </a:lnTo>
                  <a:lnTo>
                    <a:pt x="10" y="1428"/>
                  </a:lnTo>
                  <a:lnTo>
                    <a:pt x="16" y="1424"/>
                  </a:lnTo>
                  <a:lnTo>
                    <a:pt x="22" y="1419"/>
                  </a:lnTo>
                  <a:lnTo>
                    <a:pt x="29" y="1415"/>
                  </a:lnTo>
                  <a:lnTo>
                    <a:pt x="39" y="1409"/>
                  </a:lnTo>
                  <a:lnTo>
                    <a:pt x="48" y="1405"/>
                  </a:lnTo>
                  <a:lnTo>
                    <a:pt x="60" y="1401"/>
                  </a:lnTo>
                  <a:lnTo>
                    <a:pt x="73" y="1398"/>
                  </a:lnTo>
                  <a:lnTo>
                    <a:pt x="87" y="1394"/>
                  </a:lnTo>
                  <a:lnTo>
                    <a:pt x="102" y="1390"/>
                  </a:lnTo>
                  <a:lnTo>
                    <a:pt x="119" y="1386"/>
                  </a:lnTo>
                  <a:lnTo>
                    <a:pt x="137" y="1382"/>
                  </a:lnTo>
                  <a:lnTo>
                    <a:pt x="156" y="1378"/>
                  </a:lnTo>
                  <a:lnTo>
                    <a:pt x="196" y="1373"/>
                  </a:lnTo>
                  <a:lnTo>
                    <a:pt x="237" y="1365"/>
                  </a:lnTo>
                  <a:lnTo>
                    <a:pt x="277" y="1355"/>
                  </a:lnTo>
                  <a:lnTo>
                    <a:pt x="321" y="1344"/>
                  </a:lnTo>
                  <a:lnTo>
                    <a:pt x="365" y="1332"/>
                  </a:lnTo>
                  <a:lnTo>
                    <a:pt x="411" y="1317"/>
                  </a:lnTo>
                  <a:lnTo>
                    <a:pt x="459" y="1302"/>
                  </a:lnTo>
                  <a:lnTo>
                    <a:pt x="507" y="1284"/>
                  </a:lnTo>
                  <a:lnTo>
                    <a:pt x="557" y="1265"/>
                  </a:lnTo>
                  <a:lnTo>
                    <a:pt x="609" y="1246"/>
                  </a:lnTo>
                  <a:lnTo>
                    <a:pt x="663" y="1223"/>
                  </a:lnTo>
                  <a:lnTo>
                    <a:pt x="718" y="1200"/>
                  </a:lnTo>
                  <a:lnTo>
                    <a:pt x="774" y="1175"/>
                  </a:lnTo>
                  <a:lnTo>
                    <a:pt x="832" y="1148"/>
                  </a:lnTo>
                  <a:lnTo>
                    <a:pt x="889" y="1121"/>
                  </a:lnTo>
                  <a:lnTo>
                    <a:pt x="951" y="1092"/>
                  </a:lnTo>
                  <a:lnTo>
                    <a:pt x="951" y="1090"/>
                  </a:lnTo>
                  <a:lnTo>
                    <a:pt x="952" y="1090"/>
                  </a:lnTo>
                  <a:lnTo>
                    <a:pt x="954" y="1090"/>
                  </a:lnTo>
                  <a:lnTo>
                    <a:pt x="958" y="1089"/>
                  </a:lnTo>
                  <a:lnTo>
                    <a:pt x="962" y="1089"/>
                  </a:lnTo>
                  <a:lnTo>
                    <a:pt x="966" y="1087"/>
                  </a:lnTo>
                  <a:lnTo>
                    <a:pt x="970" y="1085"/>
                  </a:lnTo>
                  <a:lnTo>
                    <a:pt x="975" y="1083"/>
                  </a:lnTo>
                  <a:lnTo>
                    <a:pt x="981" y="1081"/>
                  </a:lnTo>
                  <a:lnTo>
                    <a:pt x="987" y="1077"/>
                  </a:lnTo>
                  <a:lnTo>
                    <a:pt x="993" y="1075"/>
                  </a:lnTo>
                  <a:lnTo>
                    <a:pt x="1000" y="1071"/>
                  </a:lnTo>
                  <a:lnTo>
                    <a:pt x="1008" y="1067"/>
                  </a:lnTo>
                  <a:lnTo>
                    <a:pt x="1018" y="1064"/>
                  </a:lnTo>
                  <a:lnTo>
                    <a:pt x="1027" y="1060"/>
                  </a:lnTo>
                  <a:lnTo>
                    <a:pt x="1037" y="1056"/>
                  </a:lnTo>
                  <a:lnTo>
                    <a:pt x="1046" y="1052"/>
                  </a:lnTo>
                  <a:lnTo>
                    <a:pt x="1058" y="1046"/>
                  </a:lnTo>
                  <a:lnTo>
                    <a:pt x="1070" y="1042"/>
                  </a:lnTo>
                  <a:lnTo>
                    <a:pt x="1081" y="1037"/>
                  </a:lnTo>
                  <a:lnTo>
                    <a:pt x="1094" y="1031"/>
                  </a:lnTo>
                  <a:lnTo>
                    <a:pt x="1106" y="1025"/>
                  </a:lnTo>
                  <a:lnTo>
                    <a:pt x="1121" y="1017"/>
                  </a:lnTo>
                  <a:lnTo>
                    <a:pt x="1135" y="1012"/>
                  </a:lnTo>
                  <a:lnTo>
                    <a:pt x="1150" y="1004"/>
                  </a:lnTo>
                  <a:lnTo>
                    <a:pt x="1165" y="998"/>
                  </a:lnTo>
                  <a:lnTo>
                    <a:pt x="1181" y="991"/>
                  </a:lnTo>
                  <a:lnTo>
                    <a:pt x="1198" y="983"/>
                  </a:lnTo>
                  <a:lnTo>
                    <a:pt x="1215" y="975"/>
                  </a:lnTo>
                  <a:lnTo>
                    <a:pt x="1233" y="968"/>
                  </a:lnTo>
                  <a:lnTo>
                    <a:pt x="1252" y="958"/>
                  </a:lnTo>
                  <a:lnTo>
                    <a:pt x="1271" y="950"/>
                  </a:lnTo>
                  <a:lnTo>
                    <a:pt x="1290" y="941"/>
                  </a:lnTo>
                  <a:lnTo>
                    <a:pt x="1309" y="931"/>
                  </a:lnTo>
                  <a:lnTo>
                    <a:pt x="1331" y="922"/>
                  </a:lnTo>
                  <a:lnTo>
                    <a:pt x="1352" y="912"/>
                  </a:lnTo>
                  <a:lnTo>
                    <a:pt x="1373" y="900"/>
                  </a:lnTo>
                  <a:lnTo>
                    <a:pt x="1396" y="891"/>
                  </a:lnTo>
                  <a:lnTo>
                    <a:pt x="1419" y="879"/>
                  </a:lnTo>
                  <a:lnTo>
                    <a:pt x="1442" y="870"/>
                  </a:lnTo>
                  <a:lnTo>
                    <a:pt x="1467" y="858"/>
                  </a:lnTo>
                  <a:lnTo>
                    <a:pt x="1492" y="847"/>
                  </a:lnTo>
                  <a:lnTo>
                    <a:pt x="1517" y="833"/>
                  </a:lnTo>
                  <a:lnTo>
                    <a:pt x="1542" y="822"/>
                  </a:lnTo>
                  <a:lnTo>
                    <a:pt x="1569" y="808"/>
                  </a:lnTo>
                  <a:lnTo>
                    <a:pt x="1595" y="797"/>
                  </a:lnTo>
                  <a:lnTo>
                    <a:pt x="1622" y="783"/>
                  </a:lnTo>
                  <a:lnTo>
                    <a:pt x="1651" y="770"/>
                  </a:lnTo>
                  <a:lnTo>
                    <a:pt x="1680" y="756"/>
                  </a:lnTo>
                  <a:lnTo>
                    <a:pt x="1709" y="743"/>
                  </a:lnTo>
                  <a:lnTo>
                    <a:pt x="1737" y="728"/>
                  </a:lnTo>
                  <a:lnTo>
                    <a:pt x="1768" y="714"/>
                  </a:lnTo>
                  <a:lnTo>
                    <a:pt x="1799" y="699"/>
                  </a:lnTo>
                  <a:lnTo>
                    <a:pt x="1831" y="684"/>
                  </a:lnTo>
                  <a:lnTo>
                    <a:pt x="1862" y="668"/>
                  </a:lnTo>
                  <a:lnTo>
                    <a:pt x="1895" y="653"/>
                  </a:lnTo>
                  <a:lnTo>
                    <a:pt x="1929" y="636"/>
                  </a:lnTo>
                  <a:lnTo>
                    <a:pt x="1962" y="620"/>
                  </a:lnTo>
                  <a:lnTo>
                    <a:pt x="1997" y="603"/>
                  </a:lnTo>
                  <a:lnTo>
                    <a:pt x="2031" y="588"/>
                  </a:lnTo>
                  <a:lnTo>
                    <a:pt x="2068" y="570"/>
                  </a:lnTo>
                  <a:lnTo>
                    <a:pt x="2104" y="553"/>
                  </a:lnTo>
                  <a:lnTo>
                    <a:pt x="2140" y="534"/>
                  </a:lnTo>
                  <a:lnTo>
                    <a:pt x="2177" y="517"/>
                  </a:lnTo>
                  <a:lnTo>
                    <a:pt x="2225" y="494"/>
                  </a:lnTo>
                  <a:lnTo>
                    <a:pt x="2271" y="469"/>
                  </a:lnTo>
                  <a:lnTo>
                    <a:pt x="2317" y="444"/>
                  </a:lnTo>
                  <a:lnTo>
                    <a:pt x="2359" y="419"/>
                  </a:lnTo>
                  <a:lnTo>
                    <a:pt x="2401" y="394"/>
                  </a:lnTo>
                  <a:lnTo>
                    <a:pt x="2440" y="369"/>
                  </a:lnTo>
                  <a:lnTo>
                    <a:pt x="2478" y="342"/>
                  </a:lnTo>
                  <a:lnTo>
                    <a:pt x="2513" y="315"/>
                  </a:lnTo>
                  <a:lnTo>
                    <a:pt x="2547" y="288"/>
                  </a:lnTo>
                  <a:lnTo>
                    <a:pt x="2580" y="259"/>
                  </a:lnTo>
                  <a:lnTo>
                    <a:pt x="2611" y="231"/>
                  </a:lnTo>
                  <a:lnTo>
                    <a:pt x="2639" y="202"/>
                  </a:lnTo>
                  <a:lnTo>
                    <a:pt x="2653" y="188"/>
                  </a:lnTo>
                  <a:lnTo>
                    <a:pt x="2666" y="173"/>
                  </a:lnTo>
                  <a:lnTo>
                    <a:pt x="2678" y="158"/>
                  </a:lnTo>
                  <a:lnTo>
                    <a:pt x="2689" y="144"/>
                  </a:lnTo>
                  <a:lnTo>
                    <a:pt x="2701" y="129"/>
                  </a:lnTo>
                  <a:lnTo>
                    <a:pt x="2712" y="114"/>
                  </a:lnTo>
                  <a:lnTo>
                    <a:pt x="2724" y="98"/>
                  </a:lnTo>
                  <a:lnTo>
                    <a:pt x="2734" y="83"/>
                  </a:lnTo>
                  <a:lnTo>
                    <a:pt x="2739" y="73"/>
                  </a:lnTo>
                  <a:lnTo>
                    <a:pt x="2747" y="64"/>
                  </a:lnTo>
                  <a:lnTo>
                    <a:pt x="2757" y="56"/>
                  </a:lnTo>
                  <a:lnTo>
                    <a:pt x="2766" y="46"/>
                  </a:lnTo>
                  <a:lnTo>
                    <a:pt x="2776" y="41"/>
                  </a:lnTo>
                  <a:lnTo>
                    <a:pt x="2787" y="33"/>
                  </a:lnTo>
                  <a:lnTo>
                    <a:pt x="2799" y="27"/>
                  </a:lnTo>
                  <a:lnTo>
                    <a:pt x="2812" y="21"/>
                  </a:lnTo>
                  <a:lnTo>
                    <a:pt x="2826" y="18"/>
                  </a:lnTo>
                  <a:lnTo>
                    <a:pt x="2841" y="12"/>
                  </a:lnTo>
                  <a:lnTo>
                    <a:pt x="2856" y="8"/>
                  </a:lnTo>
                  <a:lnTo>
                    <a:pt x="2872" y="6"/>
                  </a:lnTo>
                  <a:lnTo>
                    <a:pt x="2889" y="4"/>
                  </a:lnTo>
                  <a:lnTo>
                    <a:pt x="2908" y="2"/>
                  </a:lnTo>
                  <a:lnTo>
                    <a:pt x="2927" y="0"/>
                  </a:lnTo>
                  <a:lnTo>
                    <a:pt x="2947" y="0"/>
                  </a:lnTo>
                  <a:lnTo>
                    <a:pt x="294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642511" y="4400257"/>
              <a:ext cx="510015" cy="311666"/>
            </a:xfrm>
            <a:custGeom>
              <a:avLst/>
              <a:gdLst/>
              <a:ahLst/>
              <a:cxnLst>
                <a:cxn ang="0">
                  <a:pos x="129" y="4"/>
                </a:cxn>
                <a:cxn ang="0">
                  <a:pos x="213" y="13"/>
                </a:cxn>
                <a:cxn ang="0">
                  <a:pos x="278" y="27"/>
                </a:cxn>
                <a:cxn ang="0">
                  <a:pos x="345" y="44"/>
                </a:cxn>
                <a:cxn ang="0">
                  <a:pos x="447" y="73"/>
                </a:cxn>
                <a:cxn ang="0">
                  <a:pos x="605" y="119"/>
                </a:cxn>
                <a:cxn ang="0">
                  <a:pos x="747" y="165"/>
                </a:cxn>
                <a:cxn ang="0">
                  <a:pos x="871" y="213"/>
                </a:cxn>
                <a:cxn ang="0">
                  <a:pos x="979" y="265"/>
                </a:cxn>
                <a:cxn ang="0">
                  <a:pos x="1027" y="289"/>
                </a:cxn>
                <a:cxn ang="0">
                  <a:pos x="1071" y="316"/>
                </a:cxn>
                <a:cxn ang="0">
                  <a:pos x="1140" y="384"/>
                </a:cxn>
                <a:cxn ang="0">
                  <a:pos x="1196" y="458"/>
                </a:cxn>
                <a:cxn ang="0">
                  <a:pos x="1236" y="539"/>
                </a:cxn>
                <a:cxn ang="0">
                  <a:pos x="1263" y="629"/>
                </a:cxn>
                <a:cxn ang="0">
                  <a:pos x="1274" y="727"/>
                </a:cxn>
                <a:cxn ang="0">
                  <a:pos x="1272" y="794"/>
                </a:cxn>
                <a:cxn ang="0">
                  <a:pos x="1261" y="831"/>
                </a:cxn>
                <a:cxn ang="0">
                  <a:pos x="1238" y="860"/>
                </a:cxn>
                <a:cxn ang="0">
                  <a:pos x="1205" y="879"/>
                </a:cxn>
                <a:cxn ang="0">
                  <a:pos x="1163" y="890"/>
                </a:cxn>
                <a:cxn ang="0">
                  <a:pos x="1111" y="890"/>
                </a:cxn>
                <a:cxn ang="0">
                  <a:pos x="1059" y="886"/>
                </a:cxn>
                <a:cxn ang="0">
                  <a:pos x="1009" y="875"/>
                </a:cxn>
                <a:cxn ang="0">
                  <a:pos x="958" y="858"/>
                </a:cxn>
                <a:cxn ang="0">
                  <a:pos x="904" y="835"/>
                </a:cxn>
                <a:cxn ang="0">
                  <a:pos x="850" y="804"/>
                </a:cxn>
                <a:cxn ang="0">
                  <a:pos x="795" y="769"/>
                </a:cxn>
                <a:cxn ang="0">
                  <a:pos x="737" y="727"/>
                </a:cxn>
                <a:cxn ang="0">
                  <a:pos x="674" y="681"/>
                </a:cxn>
                <a:cxn ang="0">
                  <a:pos x="606" y="629"/>
                </a:cxn>
                <a:cxn ang="0">
                  <a:pos x="535" y="570"/>
                </a:cxn>
                <a:cxn ang="0">
                  <a:pos x="461" y="504"/>
                </a:cxn>
                <a:cxn ang="0">
                  <a:pos x="384" y="433"/>
                </a:cxn>
                <a:cxn ang="0">
                  <a:pos x="301" y="357"/>
                </a:cxn>
                <a:cxn ang="0">
                  <a:pos x="215" y="272"/>
                </a:cxn>
                <a:cxn ang="0">
                  <a:pos x="127" y="182"/>
                </a:cxn>
                <a:cxn ang="0">
                  <a:pos x="50" y="103"/>
                </a:cxn>
                <a:cxn ang="0">
                  <a:pos x="17" y="67"/>
                </a:cxn>
                <a:cxn ang="0">
                  <a:pos x="6" y="53"/>
                </a:cxn>
                <a:cxn ang="0">
                  <a:pos x="0" y="42"/>
                </a:cxn>
                <a:cxn ang="0">
                  <a:pos x="2" y="27"/>
                </a:cxn>
                <a:cxn ang="0">
                  <a:pos x="17" y="9"/>
                </a:cxn>
                <a:cxn ang="0">
                  <a:pos x="38" y="0"/>
                </a:cxn>
              </a:cxnLst>
              <a:rect l="0" t="0" r="r" b="b"/>
              <a:pathLst>
                <a:path w="1276" h="892">
                  <a:moveTo>
                    <a:pt x="48" y="0"/>
                  </a:moveTo>
                  <a:lnTo>
                    <a:pt x="88" y="0"/>
                  </a:lnTo>
                  <a:lnTo>
                    <a:pt x="129" y="4"/>
                  </a:lnTo>
                  <a:lnTo>
                    <a:pt x="171" y="7"/>
                  </a:lnTo>
                  <a:lnTo>
                    <a:pt x="192" y="9"/>
                  </a:lnTo>
                  <a:lnTo>
                    <a:pt x="213" y="13"/>
                  </a:lnTo>
                  <a:lnTo>
                    <a:pt x="236" y="17"/>
                  </a:lnTo>
                  <a:lnTo>
                    <a:pt x="257" y="21"/>
                  </a:lnTo>
                  <a:lnTo>
                    <a:pt x="278" y="27"/>
                  </a:lnTo>
                  <a:lnTo>
                    <a:pt x="301" y="32"/>
                  </a:lnTo>
                  <a:lnTo>
                    <a:pt x="324" y="38"/>
                  </a:lnTo>
                  <a:lnTo>
                    <a:pt x="345" y="44"/>
                  </a:lnTo>
                  <a:lnTo>
                    <a:pt x="368" y="52"/>
                  </a:lnTo>
                  <a:lnTo>
                    <a:pt x="391" y="59"/>
                  </a:lnTo>
                  <a:lnTo>
                    <a:pt x="447" y="73"/>
                  </a:lnTo>
                  <a:lnTo>
                    <a:pt x="501" y="88"/>
                  </a:lnTo>
                  <a:lnTo>
                    <a:pt x="555" y="103"/>
                  </a:lnTo>
                  <a:lnTo>
                    <a:pt x="605" y="119"/>
                  </a:lnTo>
                  <a:lnTo>
                    <a:pt x="653" y="134"/>
                  </a:lnTo>
                  <a:lnTo>
                    <a:pt x="700" y="149"/>
                  </a:lnTo>
                  <a:lnTo>
                    <a:pt x="747" y="165"/>
                  </a:lnTo>
                  <a:lnTo>
                    <a:pt x="789" y="180"/>
                  </a:lnTo>
                  <a:lnTo>
                    <a:pt x="831" y="197"/>
                  </a:lnTo>
                  <a:lnTo>
                    <a:pt x="871" y="213"/>
                  </a:lnTo>
                  <a:lnTo>
                    <a:pt x="910" y="230"/>
                  </a:lnTo>
                  <a:lnTo>
                    <a:pt x="944" y="247"/>
                  </a:lnTo>
                  <a:lnTo>
                    <a:pt x="979" y="265"/>
                  </a:lnTo>
                  <a:lnTo>
                    <a:pt x="996" y="272"/>
                  </a:lnTo>
                  <a:lnTo>
                    <a:pt x="1011" y="282"/>
                  </a:lnTo>
                  <a:lnTo>
                    <a:pt x="1027" y="289"/>
                  </a:lnTo>
                  <a:lnTo>
                    <a:pt x="1042" y="299"/>
                  </a:lnTo>
                  <a:lnTo>
                    <a:pt x="1056" y="307"/>
                  </a:lnTo>
                  <a:lnTo>
                    <a:pt x="1071" y="316"/>
                  </a:lnTo>
                  <a:lnTo>
                    <a:pt x="1096" y="337"/>
                  </a:lnTo>
                  <a:lnTo>
                    <a:pt x="1119" y="361"/>
                  </a:lnTo>
                  <a:lnTo>
                    <a:pt x="1140" y="384"/>
                  </a:lnTo>
                  <a:lnTo>
                    <a:pt x="1161" y="407"/>
                  </a:lnTo>
                  <a:lnTo>
                    <a:pt x="1178" y="432"/>
                  </a:lnTo>
                  <a:lnTo>
                    <a:pt x="1196" y="458"/>
                  </a:lnTo>
                  <a:lnTo>
                    <a:pt x="1211" y="483"/>
                  </a:lnTo>
                  <a:lnTo>
                    <a:pt x="1224" y="512"/>
                  </a:lnTo>
                  <a:lnTo>
                    <a:pt x="1236" y="539"/>
                  </a:lnTo>
                  <a:lnTo>
                    <a:pt x="1247" y="568"/>
                  </a:lnTo>
                  <a:lnTo>
                    <a:pt x="1255" y="599"/>
                  </a:lnTo>
                  <a:lnTo>
                    <a:pt x="1263" y="629"/>
                  </a:lnTo>
                  <a:lnTo>
                    <a:pt x="1269" y="662"/>
                  </a:lnTo>
                  <a:lnTo>
                    <a:pt x="1272" y="694"/>
                  </a:lnTo>
                  <a:lnTo>
                    <a:pt x="1274" y="727"/>
                  </a:lnTo>
                  <a:lnTo>
                    <a:pt x="1276" y="764"/>
                  </a:lnTo>
                  <a:lnTo>
                    <a:pt x="1274" y="779"/>
                  </a:lnTo>
                  <a:lnTo>
                    <a:pt x="1272" y="794"/>
                  </a:lnTo>
                  <a:lnTo>
                    <a:pt x="1271" y="808"/>
                  </a:lnTo>
                  <a:lnTo>
                    <a:pt x="1267" y="819"/>
                  </a:lnTo>
                  <a:lnTo>
                    <a:pt x="1261" y="831"/>
                  </a:lnTo>
                  <a:lnTo>
                    <a:pt x="1255" y="842"/>
                  </a:lnTo>
                  <a:lnTo>
                    <a:pt x="1247" y="852"/>
                  </a:lnTo>
                  <a:lnTo>
                    <a:pt x="1238" y="860"/>
                  </a:lnTo>
                  <a:lnTo>
                    <a:pt x="1228" y="867"/>
                  </a:lnTo>
                  <a:lnTo>
                    <a:pt x="1217" y="873"/>
                  </a:lnTo>
                  <a:lnTo>
                    <a:pt x="1205" y="879"/>
                  </a:lnTo>
                  <a:lnTo>
                    <a:pt x="1192" y="883"/>
                  </a:lnTo>
                  <a:lnTo>
                    <a:pt x="1178" y="886"/>
                  </a:lnTo>
                  <a:lnTo>
                    <a:pt x="1163" y="890"/>
                  </a:lnTo>
                  <a:lnTo>
                    <a:pt x="1146" y="890"/>
                  </a:lnTo>
                  <a:lnTo>
                    <a:pt x="1128" y="892"/>
                  </a:lnTo>
                  <a:lnTo>
                    <a:pt x="1111" y="890"/>
                  </a:lnTo>
                  <a:lnTo>
                    <a:pt x="1094" y="890"/>
                  </a:lnTo>
                  <a:lnTo>
                    <a:pt x="1077" y="888"/>
                  </a:lnTo>
                  <a:lnTo>
                    <a:pt x="1059" y="886"/>
                  </a:lnTo>
                  <a:lnTo>
                    <a:pt x="1044" y="883"/>
                  </a:lnTo>
                  <a:lnTo>
                    <a:pt x="1027" y="879"/>
                  </a:lnTo>
                  <a:lnTo>
                    <a:pt x="1009" y="875"/>
                  </a:lnTo>
                  <a:lnTo>
                    <a:pt x="992" y="869"/>
                  </a:lnTo>
                  <a:lnTo>
                    <a:pt x="975" y="863"/>
                  </a:lnTo>
                  <a:lnTo>
                    <a:pt x="958" y="858"/>
                  </a:lnTo>
                  <a:lnTo>
                    <a:pt x="940" y="850"/>
                  </a:lnTo>
                  <a:lnTo>
                    <a:pt x="921" y="842"/>
                  </a:lnTo>
                  <a:lnTo>
                    <a:pt x="904" y="835"/>
                  </a:lnTo>
                  <a:lnTo>
                    <a:pt x="887" y="825"/>
                  </a:lnTo>
                  <a:lnTo>
                    <a:pt x="867" y="813"/>
                  </a:lnTo>
                  <a:lnTo>
                    <a:pt x="850" y="804"/>
                  </a:lnTo>
                  <a:lnTo>
                    <a:pt x="833" y="792"/>
                  </a:lnTo>
                  <a:lnTo>
                    <a:pt x="814" y="781"/>
                  </a:lnTo>
                  <a:lnTo>
                    <a:pt x="795" y="769"/>
                  </a:lnTo>
                  <a:lnTo>
                    <a:pt x="775" y="756"/>
                  </a:lnTo>
                  <a:lnTo>
                    <a:pt x="756" y="742"/>
                  </a:lnTo>
                  <a:lnTo>
                    <a:pt x="737" y="727"/>
                  </a:lnTo>
                  <a:lnTo>
                    <a:pt x="716" y="714"/>
                  </a:lnTo>
                  <a:lnTo>
                    <a:pt x="695" y="698"/>
                  </a:lnTo>
                  <a:lnTo>
                    <a:pt x="674" y="681"/>
                  </a:lnTo>
                  <a:lnTo>
                    <a:pt x="653" y="664"/>
                  </a:lnTo>
                  <a:lnTo>
                    <a:pt x="629" y="646"/>
                  </a:lnTo>
                  <a:lnTo>
                    <a:pt x="606" y="629"/>
                  </a:lnTo>
                  <a:lnTo>
                    <a:pt x="583" y="610"/>
                  </a:lnTo>
                  <a:lnTo>
                    <a:pt x="560" y="591"/>
                  </a:lnTo>
                  <a:lnTo>
                    <a:pt x="535" y="570"/>
                  </a:lnTo>
                  <a:lnTo>
                    <a:pt x="510" y="549"/>
                  </a:lnTo>
                  <a:lnTo>
                    <a:pt x="487" y="527"/>
                  </a:lnTo>
                  <a:lnTo>
                    <a:pt x="461" y="504"/>
                  </a:lnTo>
                  <a:lnTo>
                    <a:pt x="436" y="481"/>
                  </a:lnTo>
                  <a:lnTo>
                    <a:pt x="409" y="458"/>
                  </a:lnTo>
                  <a:lnTo>
                    <a:pt x="384" y="433"/>
                  </a:lnTo>
                  <a:lnTo>
                    <a:pt x="357" y="408"/>
                  </a:lnTo>
                  <a:lnTo>
                    <a:pt x="328" y="382"/>
                  </a:lnTo>
                  <a:lnTo>
                    <a:pt x="301" y="357"/>
                  </a:lnTo>
                  <a:lnTo>
                    <a:pt x="272" y="328"/>
                  </a:lnTo>
                  <a:lnTo>
                    <a:pt x="244" y="301"/>
                  </a:lnTo>
                  <a:lnTo>
                    <a:pt x="215" y="272"/>
                  </a:lnTo>
                  <a:lnTo>
                    <a:pt x="186" y="242"/>
                  </a:lnTo>
                  <a:lnTo>
                    <a:pt x="155" y="213"/>
                  </a:lnTo>
                  <a:lnTo>
                    <a:pt x="127" y="182"/>
                  </a:lnTo>
                  <a:lnTo>
                    <a:pt x="96" y="149"/>
                  </a:lnTo>
                  <a:lnTo>
                    <a:pt x="65" y="117"/>
                  </a:lnTo>
                  <a:lnTo>
                    <a:pt x="50" y="103"/>
                  </a:lnTo>
                  <a:lnTo>
                    <a:pt x="36" y="90"/>
                  </a:lnTo>
                  <a:lnTo>
                    <a:pt x="27" y="78"/>
                  </a:lnTo>
                  <a:lnTo>
                    <a:pt x="17" y="67"/>
                  </a:lnTo>
                  <a:lnTo>
                    <a:pt x="13" y="63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8" y="19"/>
                  </a:lnTo>
                  <a:lnTo>
                    <a:pt x="11" y="13"/>
                  </a:lnTo>
                  <a:lnTo>
                    <a:pt x="17" y="9"/>
                  </a:lnTo>
                  <a:lnTo>
                    <a:pt x="23" y="5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：纍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42" name="Picture 2" descr="C:\Users\Meishing\Dropbox\meizhouhuayu\pics\田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28800" y="3048000"/>
            <a:ext cx="4600575" cy="1009650"/>
          </a:xfrm>
          <a:prstGeom prst="rect">
            <a:avLst/>
          </a:prstGeom>
          <a:noFill/>
        </p:spPr>
      </p:pic>
      <p:pic>
        <p:nvPicPr>
          <p:cNvPr id="10243" name="Picture 3" descr="C:\Users\Meishing\Dropbox\meizhouhuayu\pics\田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28800" y="4267200"/>
            <a:ext cx="3552825" cy="304800"/>
          </a:xfrm>
          <a:prstGeom prst="rect">
            <a:avLst/>
          </a:prstGeom>
          <a:noFill/>
        </p:spPr>
      </p:pic>
      <p:pic>
        <p:nvPicPr>
          <p:cNvPr id="10244" name="Picture 4" descr="C:\Users\Meishing\Dropbox\meizhouhuayu\pics\糸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28800" y="4953000"/>
            <a:ext cx="3390900" cy="10096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324600" y="1371600"/>
            <a:ext cx="1447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累人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2827018468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04800" y="1143000"/>
            <a:ext cx="1779046" cy="1600200"/>
            <a:chOff x="304800" y="1143000"/>
            <a:chExt cx="1779046" cy="1600200"/>
          </a:xfrm>
        </p:grpSpPr>
        <p:pic>
          <p:nvPicPr>
            <p:cNvPr id="2" name="Picture 2" descr="C:\Users\Meishing\Dropbox\meizhouhuayu\pics\36.29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72500" r="14167"/>
            <a:stretch>
              <a:fillRect/>
            </a:stretch>
          </p:blipFill>
          <p:spPr bwMode="auto">
            <a:xfrm>
              <a:off x="304800" y="1143000"/>
              <a:ext cx="1779046" cy="1600200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1295400" y="1828800"/>
              <a:ext cx="381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6"/>
          <p:cNvSpPr>
            <a:spLocks/>
          </p:cNvSpPr>
          <p:nvPr/>
        </p:nvSpPr>
        <p:spPr bwMode="auto">
          <a:xfrm>
            <a:off x="2667000" y="838200"/>
            <a:ext cx="670570" cy="578979"/>
          </a:xfrm>
          <a:custGeom>
            <a:avLst/>
            <a:gdLst/>
            <a:ahLst/>
            <a:cxnLst>
              <a:cxn ang="0">
                <a:pos x="1433" y="4"/>
              </a:cxn>
              <a:cxn ang="0">
                <a:pos x="1552" y="21"/>
              </a:cxn>
              <a:cxn ang="0">
                <a:pos x="1700" y="53"/>
              </a:cxn>
              <a:cxn ang="0">
                <a:pos x="1873" y="101"/>
              </a:cxn>
              <a:cxn ang="0">
                <a:pos x="1986" y="138"/>
              </a:cxn>
              <a:cxn ang="0">
                <a:pos x="2063" y="169"/>
              </a:cxn>
              <a:cxn ang="0">
                <a:pos x="2130" y="199"/>
              </a:cxn>
              <a:cxn ang="0">
                <a:pos x="2184" y="228"/>
              </a:cxn>
              <a:cxn ang="0">
                <a:pos x="2228" y="255"/>
              </a:cxn>
              <a:cxn ang="0">
                <a:pos x="2259" y="282"/>
              </a:cxn>
              <a:cxn ang="0">
                <a:pos x="2280" y="309"/>
              </a:cxn>
              <a:cxn ang="0">
                <a:pos x="2287" y="332"/>
              </a:cxn>
              <a:cxn ang="0">
                <a:pos x="2285" y="353"/>
              </a:cxn>
              <a:cxn ang="0">
                <a:pos x="2268" y="376"/>
              </a:cxn>
              <a:cxn ang="0">
                <a:pos x="2237" y="399"/>
              </a:cxn>
              <a:cxn ang="0">
                <a:pos x="2191" y="422"/>
              </a:cxn>
              <a:cxn ang="0">
                <a:pos x="2103" y="460"/>
              </a:cxn>
              <a:cxn ang="0">
                <a:pos x="1990" y="522"/>
              </a:cxn>
              <a:cxn ang="0">
                <a:pos x="1859" y="606"/>
              </a:cxn>
              <a:cxn ang="0">
                <a:pos x="1713" y="712"/>
              </a:cxn>
              <a:cxn ang="0">
                <a:pos x="1481" y="885"/>
              </a:cxn>
              <a:cxn ang="0">
                <a:pos x="1211" y="1073"/>
              </a:cxn>
              <a:cxn ang="0">
                <a:pos x="923" y="1259"/>
              </a:cxn>
              <a:cxn ang="0">
                <a:pos x="623" y="1443"/>
              </a:cxn>
              <a:cxn ang="0">
                <a:pos x="472" y="1526"/>
              </a:cxn>
              <a:cxn ang="0">
                <a:pos x="381" y="1568"/>
              </a:cxn>
              <a:cxn ang="0">
                <a:pos x="301" y="1604"/>
              </a:cxn>
              <a:cxn ang="0">
                <a:pos x="232" y="1633"/>
              </a:cxn>
              <a:cxn ang="0">
                <a:pos x="174" y="1656"/>
              </a:cxn>
              <a:cxn ang="0">
                <a:pos x="126" y="1671"/>
              </a:cxn>
              <a:cxn ang="0">
                <a:pos x="88" y="1683"/>
              </a:cxn>
              <a:cxn ang="0">
                <a:pos x="61" y="1687"/>
              </a:cxn>
              <a:cxn ang="0">
                <a:pos x="23" y="1685"/>
              </a:cxn>
              <a:cxn ang="0">
                <a:pos x="1" y="1671"/>
              </a:cxn>
              <a:cxn ang="0">
                <a:pos x="71" y="1591"/>
              </a:cxn>
              <a:cxn ang="0">
                <a:pos x="341" y="1318"/>
              </a:cxn>
              <a:cxn ang="0">
                <a:pos x="525" y="1124"/>
              </a:cxn>
              <a:cxn ang="0">
                <a:pos x="639" y="1002"/>
              </a:cxn>
              <a:cxn ang="0">
                <a:pos x="742" y="881"/>
              </a:cxn>
              <a:cxn ang="0">
                <a:pos x="838" y="766"/>
              </a:cxn>
              <a:cxn ang="0">
                <a:pos x="927" y="652"/>
              </a:cxn>
              <a:cxn ang="0">
                <a:pos x="988" y="562"/>
              </a:cxn>
              <a:cxn ang="0">
                <a:pos x="1042" y="478"/>
              </a:cxn>
              <a:cxn ang="0">
                <a:pos x="1088" y="399"/>
              </a:cxn>
              <a:cxn ang="0">
                <a:pos x="1126" y="328"/>
              </a:cxn>
              <a:cxn ang="0">
                <a:pos x="1155" y="263"/>
              </a:cxn>
              <a:cxn ang="0">
                <a:pos x="1176" y="203"/>
              </a:cxn>
              <a:cxn ang="0">
                <a:pos x="1189" y="149"/>
              </a:cxn>
              <a:cxn ang="0">
                <a:pos x="1193" y="101"/>
              </a:cxn>
              <a:cxn ang="0">
                <a:pos x="1205" y="57"/>
              </a:cxn>
              <a:cxn ang="0">
                <a:pos x="1236" y="25"/>
              </a:cxn>
              <a:cxn ang="0">
                <a:pos x="1287" y="6"/>
              </a:cxn>
              <a:cxn ang="0">
                <a:pos x="1362" y="0"/>
              </a:cxn>
            </a:cxnLst>
            <a:rect l="0" t="0" r="r" b="b"/>
            <a:pathLst>
              <a:path w="2289" h="1687">
                <a:moveTo>
                  <a:pt x="1362" y="0"/>
                </a:moveTo>
                <a:lnTo>
                  <a:pt x="1383" y="0"/>
                </a:lnTo>
                <a:lnTo>
                  <a:pt x="1406" y="2"/>
                </a:lnTo>
                <a:lnTo>
                  <a:pt x="1433" y="4"/>
                </a:lnTo>
                <a:lnTo>
                  <a:pt x="1460" y="7"/>
                </a:lnTo>
                <a:lnTo>
                  <a:pt x="1489" y="11"/>
                </a:lnTo>
                <a:lnTo>
                  <a:pt x="1520" y="15"/>
                </a:lnTo>
                <a:lnTo>
                  <a:pt x="1552" y="21"/>
                </a:lnTo>
                <a:lnTo>
                  <a:pt x="1587" y="29"/>
                </a:lnTo>
                <a:lnTo>
                  <a:pt x="1623" y="36"/>
                </a:lnTo>
                <a:lnTo>
                  <a:pt x="1660" y="44"/>
                </a:lnTo>
                <a:lnTo>
                  <a:pt x="1700" y="53"/>
                </a:lnTo>
                <a:lnTo>
                  <a:pt x="1740" y="63"/>
                </a:lnTo>
                <a:lnTo>
                  <a:pt x="1783" y="75"/>
                </a:lnTo>
                <a:lnTo>
                  <a:pt x="1827" y="88"/>
                </a:lnTo>
                <a:lnTo>
                  <a:pt x="1873" y="101"/>
                </a:lnTo>
                <a:lnTo>
                  <a:pt x="1921" y="115"/>
                </a:lnTo>
                <a:lnTo>
                  <a:pt x="1942" y="123"/>
                </a:lnTo>
                <a:lnTo>
                  <a:pt x="1965" y="130"/>
                </a:lnTo>
                <a:lnTo>
                  <a:pt x="1986" y="138"/>
                </a:lnTo>
                <a:lnTo>
                  <a:pt x="2005" y="146"/>
                </a:lnTo>
                <a:lnTo>
                  <a:pt x="2026" y="153"/>
                </a:lnTo>
                <a:lnTo>
                  <a:pt x="2045" y="161"/>
                </a:lnTo>
                <a:lnTo>
                  <a:pt x="2063" y="169"/>
                </a:lnTo>
                <a:lnTo>
                  <a:pt x="2080" y="176"/>
                </a:lnTo>
                <a:lnTo>
                  <a:pt x="2097" y="184"/>
                </a:lnTo>
                <a:lnTo>
                  <a:pt x="2115" y="192"/>
                </a:lnTo>
                <a:lnTo>
                  <a:pt x="2130" y="199"/>
                </a:lnTo>
                <a:lnTo>
                  <a:pt x="2143" y="205"/>
                </a:lnTo>
                <a:lnTo>
                  <a:pt x="2159" y="213"/>
                </a:lnTo>
                <a:lnTo>
                  <a:pt x="2172" y="220"/>
                </a:lnTo>
                <a:lnTo>
                  <a:pt x="2184" y="228"/>
                </a:lnTo>
                <a:lnTo>
                  <a:pt x="2195" y="234"/>
                </a:lnTo>
                <a:lnTo>
                  <a:pt x="2207" y="242"/>
                </a:lnTo>
                <a:lnTo>
                  <a:pt x="2218" y="249"/>
                </a:lnTo>
                <a:lnTo>
                  <a:pt x="2228" y="255"/>
                </a:lnTo>
                <a:lnTo>
                  <a:pt x="2235" y="263"/>
                </a:lnTo>
                <a:lnTo>
                  <a:pt x="2245" y="268"/>
                </a:lnTo>
                <a:lnTo>
                  <a:pt x="2253" y="276"/>
                </a:lnTo>
                <a:lnTo>
                  <a:pt x="2259" y="282"/>
                </a:lnTo>
                <a:lnTo>
                  <a:pt x="2264" y="288"/>
                </a:lnTo>
                <a:lnTo>
                  <a:pt x="2270" y="295"/>
                </a:lnTo>
                <a:lnTo>
                  <a:pt x="2276" y="301"/>
                </a:lnTo>
                <a:lnTo>
                  <a:pt x="2280" y="309"/>
                </a:lnTo>
                <a:lnTo>
                  <a:pt x="2283" y="315"/>
                </a:lnTo>
                <a:lnTo>
                  <a:pt x="2285" y="320"/>
                </a:lnTo>
                <a:lnTo>
                  <a:pt x="2287" y="326"/>
                </a:lnTo>
                <a:lnTo>
                  <a:pt x="2287" y="332"/>
                </a:lnTo>
                <a:lnTo>
                  <a:pt x="2289" y="339"/>
                </a:lnTo>
                <a:lnTo>
                  <a:pt x="2287" y="343"/>
                </a:lnTo>
                <a:lnTo>
                  <a:pt x="2287" y="349"/>
                </a:lnTo>
                <a:lnTo>
                  <a:pt x="2285" y="353"/>
                </a:lnTo>
                <a:lnTo>
                  <a:pt x="2282" y="359"/>
                </a:lnTo>
                <a:lnTo>
                  <a:pt x="2278" y="364"/>
                </a:lnTo>
                <a:lnTo>
                  <a:pt x="2274" y="370"/>
                </a:lnTo>
                <a:lnTo>
                  <a:pt x="2268" y="376"/>
                </a:lnTo>
                <a:lnTo>
                  <a:pt x="2262" y="382"/>
                </a:lnTo>
                <a:lnTo>
                  <a:pt x="2255" y="387"/>
                </a:lnTo>
                <a:lnTo>
                  <a:pt x="2247" y="393"/>
                </a:lnTo>
                <a:lnTo>
                  <a:pt x="2237" y="399"/>
                </a:lnTo>
                <a:lnTo>
                  <a:pt x="2228" y="405"/>
                </a:lnTo>
                <a:lnTo>
                  <a:pt x="2216" y="410"/>
                </a:lnTo>
                <a:lnTo>
                  <a:pt x="2205" y="416"/>
                </a:lnTo>
                <a:lnTo>
                  <a:pt x="2191" y="422"/>
                </a:lnTo>
                <a:lnTo>
                  <a:pt x="2178" y="428"/>
                </a:lnTo>
                <a:lnTo>
                  <a:pt x="2153" y="437"/>
                </a:lnTo>
                <a:lnTo>
                  <a:pt x="2128" y="449"/>
                </a:lnTo>
                <a:lnTo>
                  <a:pt x="2103" y="460"/>
                </a:lnTo>
                <a:lnTo>
                  <a:pt x="2076" y="474"/>
                </a:lnTo>
                <a:lnTo>
                  <a:pt x="2049" y="489"/>
                </a:lnTo>
                <a:lnTo>
                  <a:pt x="2019" y="505"/>
                </a:lnTo>
                <a:lnTo>
                  <a:pt x="1990" y="522"/>
                </a:lnTo>
                <a:lnTo>
                  <a:pt x="1959" y="541"/>
                </a:lnTo>
                <a:lnTo>
                  <a:pt x="1926" y="562"/>
                </a:lnTo>
                <a:lnTo>
                  <a:pt x="1894" y="583"/>
                </a:lnTo>
                <a:lnTo>
                  <a:pt x="1859" y="606"/>
                </a:lnTo>
                <a:lnTo>
                  <a:pt x="1825" y="631"/>
                </a:lnTo>
                <a:lnTo>
                  <a:pt x="1788" y="656"/>
                </a:lnTo>
                <a:lnTo>
                  <a:pt x="1752" y="683"/>
                </a:lnTo>
                <a:lnTo>
                  <a:pt x="1713" y="712"/>
                </a:lnTo>
                <a:lnTo>
                  <a:pt x="1675" y="741"/>
                </a:lnTo>
                <a:lnTo>
                  <a:pt x="1612" y="789"/>
                </a:lnTo>
                <a:lnTo>
                  <a:pt x="1546" y="838"/>
                </a:lnTo>
                <a:lnTo>
                  <a:pt x="1481" y="885"/>
                </a:lnTo>
                <a:lnTo>
                  <a:pt x="1416" y="933"/>
                </a:lnTo>
                <a:lnTo>
                  <a:pt x="1349" y="981"/>
                </a:lnTo>
                <a:lnTo>
                  <a:pt x="1280" y="1027"/>
                </a:lnTo>
                <a:lnTo>
                  <a:pt x="1211" y="1073"/>
                </a:lnTo>
                <a:lnTo>
                  <a:pt x="1140" y="1121"/>
                </a:lnTo>
                <a:lnTo>
                  <a:pt x="1069" y="1167"/>
                </a:lnTo>
                <a:lnTo>
                  <a:pt x="996" y="1213"/>
                </a:lnTo>
                <a:lnTo>
                  <a:pt x="923" y="1259"/>
                </a:lnTo>
                <a:lnTo>
                  <a:pt x="850" y="1305"/>
                </a:lnTo>
                <a:lnTo>
                  <a:pt x="775" y="1351"/>
                </a:lnTo>
                <a:lnTo>
                  <a:pt x="698" y="1397"/>
                </a:lnTo>
                <a:lnTo>
                  <a:pt x="623" y="1443"/>
                </a:lnTo>
                <a:lnTo>
                  <a:pt x="547" y="1489"/>
                </a:lnTo>
                <a:lnTo>
                  <a:pt x="520" y="1503"/>
                </a:lnTo>
                <a:lnTo>
                  <a:pt x="495" y="1514"/>
                </a:lnTo>
                <a:lnTo>
                  <a:pt x="472" y="1526"/>
                </a:lnTo>
                <a:lnTo>
                  <a:pt x="447" y="1537"/>
                </a:lnTo>
                <a:lnTo>
                  <a:pt x="424" y="1547"/>
                </a:lnTo>
                <a:lnTo>
                  <a:pt x="403" y="1558"/>
                </a:lnTo>
                <a:lnTo>
                  <a:pt x="381" y="1568"/>
                </a:lnTo>
                <a:lnTo>
                  <a:pt x="360" y="1577"/>
                </a:lnTo>
                <a:lnTo>
                  <a:pt x="339" y="1587"/>
                </a:lnTo>
                <a:lnTo>
                  <a:pt x="320" y="1595"/>
                </a:lnTo>
                <a:lnTo>
                  <a:pt x="301" y="1604"/>
                </a:lnTo>
                <a:lnTo>
                  <a:pt x="284" y="1612"/>
                </a:lnTo>
                <a:lnTo>
                  <a:pt x="266" y="1620"/>
                </a:lnTo>
                <a:lnTo>
                  <a:pt x="249" y="1627"/>
                </a:lnTo>
                <a:lnTo>
                  <a:pt x="232" y="1633"/>
                </a:lnTo>
                <a:lnTo>
                  <a:pt x="216" y="1639"/>
                </a:lnTo>
                <a:lnTo>
                  <a:pt x="203" y="1645"/>
                </a:lnTo>
                <a:lnTo>
                  <a:pt x="188" y="1650"/>
                </a:lnTo>
                <a:lnTo>
                  <a:pt x="174" y="1656"/>
                </a:lnTo>
                <a:lnTo>
                  <a:pt x="161" y="1660"/>
                </a:lnTo>
                <a:lnTo>
                  <a:pt x="149" y="1666"/>
                </a:lnTo>
                <a:lnTo>
                  <a:pt x="138" y="1670"/>
                </a:lnTo>
                <a:lnTo>
                  <a:pt x="126" y="1671"/>
                </a:lnTo>
                <a:lnTo>
                  <a:pt x="117" y="1675"/>
                </a:lnTo>
                <a:lnTo>
                  <a:pt x="107" y="1679"/>
                </a:lnTo>
                <a:lnTo>
                  <a:pt x="97" y="1681"/>
                </a:lnTo>
                <a:lnTo>
                  <a:pt x="88" y="1683"/>
                </a:lnTo>
                <a:lnTo>
                  <a:pt x="80" y="1685"/>
                </a:lnTo>
                <a:lnTo>
                  <a:pt x="72" y="1685"/>
                </a:lnTo>
                <a:lnTo>
                  <a:pt x="67" y="1687"/>
                </a:lnTo>
                <a:lnTo>
                  <a:pt x="61" y="1687"/>
                </a:lnTo>
                <a:lnTo>
                  <a:pt x="55" y="1687"/>
                </a:lnTo>
                <a:lnTo>
                  <a:pt x="42" y="1687"/>
                </a:lnTo>
                <a:lnTo>
                  <a:pt x="32" y="1687"/>
                </a:lnTo>
                <a:lnTo>
                  <a:pt x="23" y="1685"/>
                </a:lnTo>
                <a:lnTo>
                  <a:pt x="15" y="1681"/>
                </a:lnTo>
                <a:lnTo>
                  <a:pt x="7" y="1679"/>
                </a:lnTo>
                <a:lnTo>
                  <a:pt x="3" y="1673"/>
                </a:lnTo>
                <a:lnTo>
                  <a:pt x="1" y="1671"/>
                </a:lnTo>
                <a:lnTo>
                  <a:pt x="0" y="1668"/>
                </a:lnTo>
                <a:lnTo>
                  <a:pt x="0" y="1666"/>
                </a:lnTo>
                <a:lnTo>
                  <a:pt x="0" y="1662"/>
                </a:lnTo>
                <a:lnTo>
                  <a:pt x="71" y="1591"/>
                </a:lnTo>
                <a:lnTo>
                  <a:pt x="140" y="1522"/>
                </a:lnTo>
                <a:lnTo>
                  <a:pt x="209" y="1453"/>
                </a:lnTo>
                <a:lnTo>
                  <a:pt x="276" y="1385"/>
                </a:lnTo>
                <a:lnTo>
                  <a:pt x="341" y="1318"/>
                </a:lnTo>
                <a:lnTo>
                  <a:pt x="404" y="1253"/>
                </a:lnTo>
                <a:lnTo>
                  <a:pt x="466" y="1188"/>
                </a:lnTo>
                <a:lnTo>
                  <a:pt x="495" y="1157"/>
                </a:lnTo>
                <a:lnTo>
                  <a:pt x="525" y="1124"/>
                </a:lnTo>
                <a:lnTo>
                  <a:pt x="554" y="1094"/>
                </a:lnTo>
                <a:lnTo>
                  <a:pt x="583" y="1063"/>
                </a:lnTo>
                <a:lnTo>
                  <a:pt x="610" y="1032"/>
                </a:lnTo>
                <a:lnTo>
                  <a:pt x="639" y="1002"/>
                </a:lnTo>
                <a:lnTo>
                  <a:pt x="666" y="971"/>
                </a:lnTo>
                <a:lnTo>
                  <a:pt x="690" y="940"/>
                </a:lnTo>
                <a:lnTo>
                  <a:pt x="717" y="911"/>
                </a:lnTo>
                <a:lnTo>
                  <a:pt x="742" y="881"/>
                </a:lnTo>
                <a:lnTo>
                  <a:pt x="767" y="852"/>
                </a:lnTo>
                <a:lnTo>
                  <a:pt x="792" y="823"/>
                </a:lnTo>
                <a:lnTo>
                  <a:pt x="815" y="794"/>
                </a:lnTo>
                <a:lnTo>
                  <a:pt x="838" y="766"/>
                </a:lnTo>
                <a:lnTo>
                  <a:pt x="861" y="737"/>
                </a:lnTo>
                <a:lnTo>
                  <a:pt x="884" y="708"/>
                </a:lnTo>
                <a:lnTo>
                  <a:pt x="905" y="679"/>
                </a:lnTo>
                <a:lnTo>
                  <a:pt x="927" y="652"/>
                </a:lnTo>
                <a:lnTo>
                  <a:pt x="942" y="629"/>
                </a:lnTo>
                <a:lnTo>
                  <a:pt x="957" y="606"/>
                </a:lnTo>
                <a:lnTo>
                  <a:pt x="973" y="583"/>
                </a:lnTo>
                <a:lnTo>
                  <a:pt x="988" y="562"/>
                </a:lnTo>
                <a:lnTo>
                  <a:pt x="1003" y="539"/>
                </a:lnTo>
                <a:lnTo>
                  <a:pt x="1017" y="518"/>
                </a:lnTo>
                <a:lnTo>
                  <a:pt x="1030" y="497"/>
                </a:lnTo>
                <a:lnTo>
                  <a:pt x="1042" y="478"/>
                </a:lnTo>
                <a:lnTo>
                  <a:pt x="1055" y="457"/>
                </a:lnTo>
                <a:lnTo>
                  <a:pt x="1067" y="437"/>
                </a:lnTo>
                <a:lnTo>
                  <a:pt x="1078" y="418"/>
                </a:lnTo>
                <a:lnTo>
                  <a:pt x="1088" y="399"/>
                </a:lnTo>
                <a:lnTo>
                  <a:pt x="1099" y="382"/>
                </a:lnTo>
                <a:lnTo>
                  <a:pt x="1109" y="363"/>
                </a:lnTo>
                <a:lnTo>
                  <a:pt x="1117" y="345"/>
                </a:lnTo>
                <a:lnTo>
                  <a:pt x="1126" y="328"/>
                </a:lnTo>
                <a:lnTo>
                  <a:pt x="1134" y="311"/>
                </a:lnTo>
                <a:lnTo>
                  <a:pt x="1141" y="295"/>
                </a:lnTo>
                <a:lnTo>
                  <a:pt x="1149" y="278"/>
                </a:lnTo>
                <a:lnTo>
                  <a:pt x="1155" y="263"/>
                </a:lnTo>
                <a:lnTo>
                  <a:pt x="1161" y="247"/>
                </a:lnTo>
                <a:lnTo>
                  <a:pt x="1166" y="232"/>
                </a:lnTo>
                <a:lnTo>
                  <a:pt x="1172" y="219"/>
                </a:lnTo>
                <a:lnTo>
                  <a:pt x="1176" y="203"/>
                </a:lnTo>
                <a:lnTo>
                  <a:pt x="1180" y="190"/>
                </a:lnTo>
                <a:lnTo>
                  <a:pt x="1184" y="176"/>
                </a:lnTo>
                <a:lnTo>
                  <a:pt x="1188" y="163"/>
                </a:lnTo>
                <a:lnTo>
                  <a:pt x="1189" y="149"/>
                </a:lnTo>
                <a:lnTo>
                  <a:pt x="1191" y="138"/>
                </a:lnTo>
                <a:lnTo>
                  <a:pt x="1193" y="125"/>
                </a:lnTo>
                <a:lnTo>
                  <a:pt x="1193" y="113"/>
                </a:lnTo>
                <a:lnTo>
                  <a:pt x="1193" y="101"/>
                </a:lnTo>
                <a:lnTo>
                  <a:pt x="1195" y="90"/>
                </a:lnTo>
                <a:lnTo>
                  <a:pt x="1197" y="78"/>
                </a:lnTo>
                <a:lnTo>
                  <a:pt x="1199" y="67"/>
                </a:lnTo>
                <a:lnTo>
                  <a:pt x="1205" y="57"/>
                </a:lnTo>
                <a:lnTo>
                  <a:pt x="1211" y="48"/>
                </a:lnTo>
                <a:lnTo>
                  <a:pt x="1218" y="38"/>
                </a:lnTo>
                <a:lnTo>
                  <a:pt x="1226" y="30"/>
                </a:lnTo>
                <a:lnTo>
                  <a:pt x="1236" y="25"/>
                </a:lnTo>
                <a:lnTo>
                  <a:pt x="1247" y="19"/>
                </a:lnTo>
                <a:lnTo>
                  <a:pt x="1259" y="13"/>
                </a:lnTo>
                <a:lnTo>
                  <a:pt x="1274" y="9"/>
                </a:lnTo>
                <a:lnTo>
                  <a:pt x="1287" y="6"/>
                </a:lnTo>
                <a:lnTo>
                  <a:pt x="1305" y="4"/>
                </a:lnTo>
                <a:lnTo>
                  <a:pt x="1322" y="2"/>
                </a:lnTo>
                <a:lnTo>
                  <a:pt x="1341" y="0"/>
                </a:lnTo>
                <a:lnTo>
                  <a:pt x="1362" y="0"/>
                </a:lnTo>
                <a:lnTo>
                  <a:pt x="1362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90800" y="1219200"/>
            <a:ext cx="1563688" cy="1459466"/>
            <a:chOff x="2743200" y="3118884"/>
            <a:chExt cx="1563688" cy="1459466"/>
          </a:xfrm>
          <a:solidFill>
            <a:schemeClr val="tx1"/>
          </a:solidFill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2743200" y="3234954"/>
              <a:ext cx="261786" cy="1299440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435" y="13"/>
                </a:cxn>
                <a:cxn ang="0">
                  <a:pos x="556" y="34"/>
                </a:cxn>
                <a:cxn ang="0">
                  <a:pos x="666" y="61"/>
                </a:cxn>
                <a:cxn ang="0">
                  <a:pos x="760" y="101"/>
                </a:cxn>
                <a:cxn ang="0">
                  <a:pos x="829" y="153"/>
                </a:cxn>
                <a:cxn ang="0">
                  <a:pos x="873" y="215"/>
                </a:cxn>
                <a:cxn ang="0">
                  <a:pos x="892" y="287"/>
                </a:cxn>
                <a:cxn ang="0">
                  <a:pos x="877" y="821"/>
                </a:cxn>
                <a:cxn ang="0">
                  <a:pos x="856" y="1439"/>
                </a:cxn>
                <a:cxn ang="0">
                  <a:pos x="831" y="1980"/>
                </a:cxn>
                <a:cxn ang="0">
                  <a:pos x="806" y="2445"/>
                </a:cxn>
                <a:cxn ang="0">
                  <a:pos x="779" y="2834"/>
                </a:cxn>
                <a:cxn ang="0">
                  <a:pos x="750" y="3145"/>
                </a:cxn>
                <a:cxn ang="0">
                  <a:pos x="721" y="3381"/>
                </a:cxn>
                <a:cxn ang="0">
                  <a:pos x="689" y="3539"/>
                </a:cxn>
                <a:cxn ang="0">
                  <a:pos x="658" y="3640"/>
                </a:cxn>
                <a:cxn ang="0">
                  <a:pos x="620" y="3715"/>
                </a:cxn>
                <a:cxn ang="0">
                  <a:pos x="568" y="3763"/>
                </a:cxn>
                <a:cxn ang="0">
                  <a:pos x="508" y="3782"/>
                </a:cxn>
                <a:cxn ang="0">
                  <a:pos x="433" y="3779"/>
                </a:cxn>
                <a:cxn ang="0">
                  <a:pos x="359" y="3756"/>
                </a:cxn>
                <a:cxn ang="0">
                  <a:pos x="284" y="3713"/>
                </a:cxn>
                <a:cxn ang="0">
                  <a:pos x="209" y="3654"/>
                </a:cxn>
                <a:cxn ang="0">
                  <a:pos x="126" y="3564"/>
                </a:cxn>
                <a:cxn ang="0">
                  <a:pos x="61" y="3468"/>
                </a:cxn>
                <a:cxn ang="0">
                  <a:pos x="19" y="3370"/>
                </a:cxn>
                <a:cxn ang="0">
                  <a:pos x="0" y="3272"/>
                </a:cxn>
                <a:cxn ang="0">
                  <a:pos x="5" y="3170"/>
                </a:cxn>
                <a:cxn ang="0">
                  <a:pos x="32" y="3076"/>
                </a:cxn>
                <a:cxn ang="0">
                  <a:pos x="73" y="2992"/>
                </a:cxn>
                <a:cxn ang="0">
                  <a:pos x="123" y="2840"/>
                </a:cxn>
                <a:cxn ang="0">
                  <a:pos x="167" y="2662"/>
                </a:cxn>
                <a:cxn ang="0">
                  <a:pos x="205" y="2452"/>
                </a:cxn>
                <a:cxn ang="0">
                  <a:pos x="242" y="2220"/>
                </a:cxn>
                <a:cxn ang="0">
                  <a:pos x="272" y="1923"/>
                </a:cxn>
                <a:cxn ang="0">
                  <a:pos x="291" y="1546"/>
                </a:cxn>
                <a:cxn ang="0">
                  <a:pos x="299" y="1094"/>
                </a:cxn>
                <a:cxn ang="0">
                  <a:pos x="301" y="781"/>
                </a:cxn>
                <a:cxn ang="0">
                  <a:pos x="293" y="673"/>
                </a:cxn>
                <a:cxn ang="0">
                  <a:pos x="280" y="575"/>
                </a:cxn>
                <a:cxn ang="0">
                  <a:pos x="261" y="487"/>
                </a:cxn>
                <a:cxn ang="0">
                  <a:pos x="236" y="405"/>
                </a:cxn>
                <a:cxn ang="0">
                  <a:pos x="201" y="332"/>
                </a:cxn>
                <a:cxn ang="0">
                  <a:pos x="163" y="266"/>
                </a:cxn>
                <a:cxn ang="0">
                  <a:pos x="115" y="211"/>
                </a:cxn>
                <a:cxn ang="0">
                  <a:pos x="69" y="168"/>
                </a:cxn>
                <a:cxn ang="0">
                  <a:pos x="36" y="138"/>
                </a:cxn>
                <a:cxn ang="0">
                  <a:pos x="13" y="111"/>
                </a:cxn>
                <a:cxn ang="0">
                  <a:pos x="2" y="90"/>
                </a:cxn>
                <a:cxn ang="0">
                  <a:pos x="2" y="63"/>
                </a:cxn>
                <a:cxn ang="0">
                  <a:pos x="28" y="32"/>
                </a:cxn>
                <a:cxn ang="0">
                  <a:pos x="78" y="11"/>
                </a:cxn>
                <a:cxn ang="0">
                  <a:pos x="153" y="1"/>
                </a:cxn>
              </a:cxnLst>
              <a:rect l="0" t="0" r="r" b="b"/>
              <a:pathLst>
                <a:path w="894" h="3784">
                  <a:moveTo>
                    <a:pt x="201" y="0"/>
                  </a:moveTo>
                  <a:lnTo>
                    <a:pt x="236" y="0"/>
                  </a:lnTo>
                  <a:lnTo>
                    <a:pt x="270" y="1"/>
                  </a:lnTo>
                  <a:lnTo>
                    <a:pt x="305" y="1"/>
                  </a:lnTo>
                  <a:lnTo>
                    <a:pt x="339" y="3"/>
                  </a:lnTo>
                  <a:lnTo>
                    <a:pt x="372" y="7"/>
                  </a:lnTo>
                  <a:lnTo>
                    <a:pt x="405" y="9"/>
                  </a:lnTo>
                  <a:lnTo>
                    <a:pt x="435" y="13"/>
                  </a:lnTo>
                  <a:lnTo>
                    <a:pt x="468" y="17"/>
                  </a:lnTo>
                  <a:lnTo>
                    <a:pt x="499" y="23"/>
                  </a:lnTo>
                  <a:lnTo>
                    <a:pt x="527" y="28"/>
                  </a:lnTo>
                  <a:lnTo>
                    <a:pt x="556" y="34"/>
                  </a:lnTo>
                  <a:lnTo>
                    <a:pt x="585" y="40"/>
                  </a:lnTo>
                  <a:lnTo>
                    <a:pt x="614" y="48"/>
                  </a:lnTo>
                  <a:lnTo>
                    <a:pt x="641" y="53"/>
                  </a:lnTo>
                  <a:lnTo>
                    <a:pt x="666" y="61"/>
                  </a:lnTo>
                  <a:lnTo>
                    <a:pt x="693" y="71"/>
                  </a:lnTo>
                  <a:lnTo>
                    <a:pt x="716" y="80"/>
                  </a:lnTo>
                  <a:lnTo>
                    <a:pt x="739" y="90"/>
                  </a:lnTo>
                  <a:lnTo>
                    <a:pt x="760" y="101"/>
                  </a:lnTo>
                  <a:lnTo>
                    <a:pt x="779" y="113"/>
                  </a:lnTo>
                  <a:lnTo>
                    <a:pt x="798" y="126"/>
                  </a:lnTo>
                  <a:lnTo>
                    <a:pt x="813" y="140"/>
                  </a:lnTo>
                  <a:lnTo>
                    <a:pt x="829" y="153"/>
                  </a:lnTo>
                  <a:lnTo>
                    <a:pt x="842" y="167"/>
                  </a:lnTo>
                  <a:lnTo>
                    <a:pt x="854" y="182"/>
                  </a:lnTo>
                  <a:lnTo>
                    <a:pt x="865" y="197"/>
                  </a:lnTo>
                  <a:lnTo>
                    <a:pt x="873" y="215"/>
                  </a:lnTo>
                  <a:lnTo>
                    <a:pt x="881" y="232"/>
                  </a:lnTo>
                  <a:lnTo>
                    <a:pt x="886" y="249"/>
                  </a:lnTo>
                  <a:lnTo>
                    <a:pt x="890" y="268"/>
                  </a:lnTo>
                  <a:lnTo>
                    <a:pt x="892" y="287"/>
                  </a:lnTo>
                  <a:lnTo>
                    <a:pt x="894" y="307"/>
                  </a:lnTo>
                  <a:lnTo>
                    <a:pt x="888" y="483"/>
                  </a:lnTo>
                  <a:lnTo>
                    <a:pt x="883" y="654"/>
                  </a:lnTo>
                  <a:lnTo>
                    <a:pt x="877" y="821"/>
                  </a:lnTo>
                  <a:lnTo>
                    <a:pt x="871" y="982"/>
                  </a:lnTo>
                  <a:lnTo>
                    <a:pt x="867" y="1140"/>
                  </a:lnTo>
                  <a:lnTo>
                    <a:pt x="861" y="1291"/>
                  </a:lnTo>
                  <a:lnTo>
                    <a:pt x="856" y="1439"/>
                  </a:lnTo>
                  <a:lnTo>
                    <a:pt x="850" y="1581"/>
                  </a:lnTo>
                  <a:lnTo>
                    <a:pt x="844" y="1719"/>
                  </a:lnTo>
                  <a:lnTo>
                    <a:pt x="836" y="1852"/>
                  </a:lnTo>
                  <a:lnTo>
                    <a:pt x="831" y="1980"/>
                  </a:lnTo>
                  <a:lnTo>
                    <a:pt x="825" y="2105"/>
                  </a:lnTo>
                  <a:lnTo>
                    <a:pt x="819" y="2222"/>
                  </a:lnTo>
                  <a:lnTo>
                    <a:pt x="812" y="2337"/>
                  </a:lnTo>
                  <a:lnTo>
                    <a:pt x="806" y="2445"/>
                  </a:lnTo>
                  <a:lnTo>
                    <a:pt x="800" y="2550"/>
                  </a:lnTo>
                  <a:lnTo>
                    <a:pt x="792" y="2650"/>
                  </a:lnTo>
                  <a:lnTo>
                    <a:pt x="787" y="2744"/>
                  </a:lnTo>
                  <a:lnTo>
                    <a:pt x="779" y="2834"/>
                  </a:lnTo>
                  <a:lnTo>
                    <a:pt x="771" y="2919"/>
                  </a:lnTo>
                  <a:lnTo>
                    <a:pt x="765" y="2999"/>
                  </a:lnTo>
                  <a:lnTo>
                    <a:pt x="758" y="3074"/>
                  </a:lnTo>
                  <a:lnTo>
                    <a:pt x="750" y="3145"/>
                  </a:lnTo>
                  <a:lnTo>
                    <a:pt x="742" y="3211"/>
                  </a:lnTo>
                  <a:lnTo>
                    <a:pt x="735" y="3272"/>
                  </a:lnTo>
                  <a:lnTo>
                    <a:pt x="729" y="3330"/>
                  </a:lnTo>
                  <a:lnTo>
                    <a:pt x="721" y="3381"/>
                  </a:lnTo>
                  <a:lnTo>
                    <a:pt x="712" y="3427"/>
                  </a:lnTo>
                  <a:lnTo>
                    <a:pt x="704" y="3470"/>
                  </a:lnTo>
                  <a:lnTo>
                    <a:pt x="696" y="3506"/>
                  </a:lnTo>
                  <a:lnTo>
                    <a:pt x="689" y="3539"/>
                  </a:lnTo>
                  <a:lnTo>
                    <a:pt x="681" y="3567"/>
                  </a:lnTo>
                  <a:lnTo>
                    <a:pt x="673" y="3592"/>
                  </a:lnTo>
                  <a:lnTo>
                    <a:pt x="668" y="3617"/>
                  </a:lnTo>
                  <a:lnTo>
                    <a:pt x="658" y="3640"/>
                  </a:lnTo>
                  <a:lnTo>
                    <a:pt x="650" y="3662"/>
                  </a:lnTo>
                  <a:lnTo>
                    <a:pt x="641" y="3683"/>
                  </a:lnTo>
                  <a:lnTo>
                    <a:pt x="629" y="3700"/>
                  </a:lnTo>
                  <a:lnTo>
                    <a:pt x="620" y="3715"/>
                  </a:lnTo>
                  <a:lnTo>
                    <a:pt x="606" y="3731"/>
                  </a:lnTo>
                  <a:lnTo>
                    <a:pt x="595" y="3742"/>
                  </a:lnTo>
                  <a:lnTo>
                    <a:pt x="581" y="3754"/>
                  </a:lnTo>
                  <a:lnTo>
                    <a:pt x="568" y="3763"/>
                  </a:lnTo>
                  <a:lnTo>
                    <a:pt x="554" y="3771"/>
                  </a:lnTo>
                  <a:lnTo>
                    <a:pt x="539" y="3777"/>
                  </a:lnTo>
                  <a:lnTo>
                    <a:pt x="524" y="3781"/>
                  </a:lnTo>
                  <a:lnTo>
                    <a:pt x="508" y="3782"/>
                  </a:lnTo>
                  <a:lnTo>
                    <a:pt x="491" y="3784"/>
                  </a:lnTo>
                  <a:lnTo>
                    <a:pt x="472" y="3782"/>
                  </a:lnTo>
                  <a:lnTo>
                    <a:pt x="453" y="3781"/>
                  </a:lnTo>
                  <a:lnTo>
                    <a:pt x="433" y="3779"/>
                  </a:lnTo>
                  <a:lnTo>
                    <a:pt x="416" y="3775"/>
                  </a:lnTo>
                  <a:lnTo>
                    <a:pt x="397" y="3769"/>
                  </a:lnTo>
                  <a:lnTo>
                    <a:pt x="378" y="3763"/>
                  </a:lnTo>
                  <a:lnTo>
                    <a:pt x="359" y="3756"/>
                  </a:lnTo>
                  <a:lnTo>
                    <a:pt x="339" y="3746"/>
                  </a:lnTo>
                  <a:lnTo>
                    <a:pt x="320" y="3736"/>
                  </a:lnTo>
                  <a:lnTo>
                    <a:pt x="303" y="3725"/>
                  </a:lnTo>
                  <a:lnTo>
                    <a:pt x="284" y="3713"/>
                  </a:lnTo>
                  <a:lnTo>
                    <a:pt x="265" y="3700"/>
                  </a:lnTo>
                  <a:lnTo>
                    <a:pt x="245" y="3686"/>
                  </a:lnTo>
                  <a:lnTo>
                    <a:pt x="226" y="3671"/>
                  </a:lnTo>
                  <a:lnTo>
                    <a:pt x="209" y="3654"/>
                  </a:lnTo>
                  <a:lnTo>
                    <a:pt x="190" y="3637"/>
                  </a:lnTo>
                  <a:lnTo>
                    <a:pt x="167" y="3612"/>
                  </a:lnTo>
                  <a:lnTo>
                    <a:pt x="146" y="3589"/>
                  </a:lnTo>
                  <a:lnTo>
                    <a:pt x="126" y="3564"/>
                  </a:lnTo>
                  <a:lnTo>
                    <a:pt x="109" y="3541"/>
                  </a:lnTo>
                  <a:lnTo>
                    <a:pt x="92" y="3516"/>
                  </a:lnTo>
                  <a:lnTo>
                    <a:pt x="76" y="3493"/>
                  </a:lnTo>
                  <a:lnTo>
                    <a:pt x="61" y="3468"/>
                  </a:lnTo>
                  <a:lnTo>
                    <a:pt x="50" y="3443"/>
                  </a:lnTo>
                  <a:lnTo>
                    <a:pt x="38" y="3420"/>
                  </a:lnTo>
                  <a:lnTo>
                    <a:pt x="27" y="3395"/>
                  </a:lnTo>
                  <a:lnTo>
                    <a:pt x="19" y="3370"/>
                  </a:lnTo>
                  <a:lnTo>
                    <a:pt x="11" y="3347"/>
                  </a:lnTo>
                  <a:lnTo>
                    <a:pt x="5" y="3322"/>
                  </a:lnTo>
                  <a:lnTo>
                    <a:pt x="2" y="3297"/>
                  </a:lnTo>
                  <a:lnTo>
                    <a:pt x="0" y="3272"/>
                  </a:lnTo>
                  <a:lnTo>
                    <a:pt x="0" y="3247"/>
                  </a:lnTo>
                  <a:lnTo>
                    <a:pt x="0" y="3220"/>
                  </a:lnTo>
                  <a:lnTo>
                    <a:pt x="2" y="3195"/>
                  </a:lnTo>
                  <a:lnTo>
                    <a:pt x="5" y="3170"/>
                  </a:lnTo>
                  <a:lnTo>
                    <a:pt x="9" y="3145"/>
                  </a:lnTo>
                  <a:lnTo>
                    <a:pt x="15" y="3122"/>
                  </a:lnTo>
                  <a:lnTo>
                    <a:pt x="23" y="3099"/>
                  </a:lnTo>
                  <a:lnTo>
                    <a:pt x="32" y="3076"/>
                  </a:lnTo>
                  <a:lnTo>
                    <a:pt x="38" y="3067"/>
                  </a:lnTo>
                  <a:lnTo>
                    <a:pt x="44" y="3055"/>
                  </a:lnTo>
                  <a:lnTo>
                    <a:pt x="59" y="3024"/>
                  </a:lnTo>
                  <a:lnTo>
                    <a:pt x="73" y="2992"/>
                  </a:lnTo>
                  <a:lnTo>
                    <a:pt x="86" y="2955"/>
                  </a:lnTo>
                  <a:lnTo>
                    <a:pt x="98" y="2919"/>
                  </a:lnTo>
                  <a:lnTo>
                    <a:pt x="111" y="2880"/>
                  </a:lnTo>
                  <a:lnTo>
                    <a:pt x="123" y="2840"/>
                  </a:lnTo>
                  <a:lnTo>
                    <a:pt x="134" y="2798"/>
                  </a:lnTo>
                  <a:lnTo>
                    <a:pt x="146" y="2754"/>
                  </a:lnTo>
                  <a:lnTo>
                    <a:pt x="157" y="2708"/>
                  </a:lnTo>
                  <a:lnTo>
                    <a:pt x="167" y="2662"/>
                  </a:lnTo>
                  <a:lnTo>
                    <a:pt x="178" y="2612"/>
                  </a:lnTo>
                  <a:lnTo>
                    <a:pt x="188" y="2560"/>
                  </a:lnTo>
                  <a:lnTo>
                    <a:pt x="197" y="2508"/>
                  </a:lnTo>
                  <a:lnTo>
                    <a:pt x="205" y="2452"/>
                  </a:lnTo>
                  <a:lnTo>
                    <a:pt x="215" y="2397"/>
                  </a:lnTo>
                  <a:lnTo>
                    <a:pt x="222" y="2339"/>
                  </a:lnTo>
                  <a:lnTo>
                    <a:pt x="232" y="2282"/>
                  </a:lnTo>
                  <a:lnTo>
                    <a:pt x="242" y="2220"/>
                  </a:lnTo>
                  <a:lnTo>
                    <a:pt x="251" y="2153"/>
                  </a:lnTo>
                  <a:lnTo>
                    <a:pt x="259" y="2080"/>
                  </a:lnTo>
                  <a:lnTo>
                    <a:pt x="265" y="2003"/>
                  </a:lnTo>
                  <a:lnTo>
                    <a:pt x="272" y="1923"/>
                  </a:lnTo>
                  <a:lnTo>
                    <a:pt x="278" y="1834"/>
                  </a:lnTo>
                  <a:lnTo>
                    <a:pt x="282" y="1744"/>
                  </a:lnTo>
                  <a:lnTo>
                    <a:pt x="288" y="1648"/>
                  </a:lnTo>
                  <a:lnTo>
                    <a:pt x="291" y="1546"/>
                  </a:lnTo>
                  <a:lnTo>
                    <a:pt x="293" y="1441"/>
                  </a:lnTo>
                  <a:lnTo>
                    <a:pt x="297" y="1330"/>
                  </a:lnTo>
                  <a:lnTo>
                    <a:pt x="299" y="1214"/>
                  </a:lnTo>
                  <a:lnTo>
                    <a:pt x="299" y="1094"/>
                  </a:lnTo>
                  <a:lnTo>
                    <a:pt x="301" y="967"/>
                  </a:lnTo>
                  <a:lnTo>
                    <a:pt x="301" y="836"/>
                  </a:lnTo>
                  <a:lnTo>
                    <a:pt x="301" y="808"/>
                  </a:lnTo>
                  <a:lnTo>
                    <a:pt x="301" y="781"/>
                  </a:lnTo>
                  <a:lnTo>
                    <a:pt x="299" y="754"/>
                  </a:lnTo>
                  <a:lnTo>
                    <a:pt x="297" y="727"/>
                  </a:lnTo>
                  <a:lnTo>
                    <a:pt x="295" y="700"/>
                  </a:lnTo>
                  <a:lnTo>
                    <a:pt x="293" y="673"/>
                  </a:lnTo>
                  <a:lnTo>
                    <a:pt x="291" y="648"/>
                  </a:lnTo>
                  <a:lnTo>
                    <a:pt x="288" y="623"/>
                  </a:lnTo>
                  <a:lnTo>
                    <a:pt x="286" y="600"/>
                  </a:lnTo>
                  <a:lnTo>
                    <a:pt x="280" y="575"/>
                  </a:lnTo>
                  <a:lnTo>
                    <a:pt x="276" y="552"/>
                  </a:lnTo>
                  <a:lnTo>
                    <a:pt x="272" y="529"/>
                  </a:lnTo>
                  <a:lnTo>
                    <a:pt x="266" y="508"/>
                  </a:lnTo>
                  <a:lnTo>
                    <a:pt x="261" y="487"/>
                  </a:lnTo>
                  <a:lnTo>
                    <a:pt x="255" y="466"/>
                  </a:lnTo>
                  <a:lnTo>
                    <a:pt x="249" y="445"/>
                  </a:lnTo>
                  <a:lnTo>
                    <a:pt x="242" y="424"/>
                  </a:lnTo>
                  <a:lnTo>
                    <a:pt x="236" y="405"/>
                  </a:lnTo>
                  <a:lnTo>
                    <a:pt x="228" y="385"/>
                  </a:lnTo>
                  <a:lnTo>
                    <a:pt x="218" y="368"/>
                  </a:lnTo>
                  <a:lnTo>
                    <a:pt x="211" y="349"/>
                  </a:lnTo>
                  <a:lnTo>
                    <a:pt x="201" y="332"/>
                  </a:lnTo>
                  <a:lnTo>
                    <a:pt x="194" y="314"/>
                  </a:lnTo>
                  <a:lnTo>
                    <a:pt x="182" y="299"/>
                  </a:lnTo>
                  <a:lnTo>
                    <a:pt x="172" y="282"/>
                  </a:lnTo>
                  <a:lnTo>
                    <a:pt x="163" y="266"/>
                  </a:lnTo>
                  <a:lnTo>
                    <a:pt x="151" y="253"/>
                  </a:lnTo>
                  <a:lnTo>
                    <a:pt x="140" y="238"/>
                  </a:lnTo>
                  <a:lnTo>
                    <a:pt x="128" y="224"/>
                  </a:lnTo>
                  <a:lnTo>
                    <a:pt x="115" y="211"/>
                  </a:lnTo>
                  <a:lnTo>
                    <a:pt x="101" y="197"/>
                  </a:lnTo>
                  <a:lnTo>
                    <a:pt x="90" y="186"/>
                  </a:lnTo>
                  <a:lnTo>
                    <a:pt x="78" y="176"/>
                  </a:lnTo>
                  <a:lnTo>
                    <a:pt x="69" y="168"/>
                  </a:lnTo>
                  <a:lnTo>
                    <a:pt x="59" y="161"/>
                  </a:lnTo>
                  <a:lnTo>
                    <a:pt x="51" y="153"/>
                  </a:lnTo>
                  <a:lnTo>
                    <a:pt x="44" y="145"/>
                  </a:lnTo>
                  <a:lnTo>
                    <a:pt x="36" y="138"/>
                  </a:lnTo>
                  <a:lnTo>
                    <a:pt x="28" y="130"/>
                  </a:lnTo>
                  <a:lnTo>
                    <a:pt x="23" y="124"/>
                  </a:lnTo>
                  <a:lnTo>
                    <a:pt x="17" y="119"/>
                  </a:lnTo>
                  <a:lnTo>
                    <a:pt x="13" y="111"/>
                  </a:lnTo>
                  <a:lnTo>
                    <a:pt x="9" y="105"/>
                  </a:lnTo>
                  <a:lnTo>
                    <a:pt x="5" y="101"/>
                  </a:lnTo>
                  <a:lnTo>
                    <a:pt x="4" y="96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2"/>
                  </a:lnTo>
                  <a:lnTo>
                    <a:pt x="2" y="63"/>
                  </a:lnTo>
                  <a:lnTo>
                    <a:pt x="5" y="53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8" y="32"/>
                  </a:lnTo>
                  <a:lnTo>
                    <a:pt x="38" y="24"/>
                  </a:lnTo>
                  <a:lnTo>
                    <a:pt x="50" y="19"/>
                  </a:lnTo>
                  <a:lnTo>
                    <a:pt x="63" y="15"/>
                  </a:lnTo>
                  <a:lnTo>
                    <a:pt x="78" y="11"/>
                  </a:lnTo>
                  <a:lnTo>
                    <a:pt x="94" y="7"/>
                  </a:lnTo>
                  <a:lnTo>
                    <a:pt x="113" y="5"/>
                  </a:lnTo>
                  <a:lnTo>
                    <a:pt x="132" y="1"/>
                  </a:lnTo>
                  <a:lnTo>
                    <a:pt x="153" y="1"/>
                  </a:lnTo>
                  <a:lnTo>
                    <a:pt x="176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2860916" y="3118884"/>
              <a:ext cx="1445972" cy="1459466"/>
            </a:xfrm>
            <a:custGeom>
              <a:avLst/>
              <a:gdLst/>
              <a:ahLst/>
              <a:cxnLst>
                <a:cxn ang="0">
                  <a:pos x="4128" y="23"/>
                </a:cxn>
                <a:cxn ang="0">
                  <a:pos x="4383" y="111"/>
                </a:cxn>
                <a:cxn ang="0">
                  <a:pos x="4623" y="197"/>
                </a:cxn>
                <a:cxn ang="0">
                  <a:pos x="4792" y="276"/>
                </a:cxn>
                <a:cxn ang="0">
                  <a:pos x="4896" y="351"/>
                </a:cxn>
                <a:cxn ang="0">
                  <a:pos x="4934" y="424"/>
                </a:cxn>
                <a:cxn ang="0">
                  <a:pos x="4909" y="497"/>
                </a:cxn>
                <a:cxn ang="0">
                  <a:pos x="4827" y="625"/>
                </a:cxn>
                <a:cxn ang="0">
                  <a:pos x="4786" y="764"/>
                </a:cxn>
                <a:cxn ang="0">
                  <a:pos x="4763" y="1028"/>
                </a:cxn>
                <a:cxn ang="0">
                  <a:pos x="4746" y="1428"/>
                </a:cxn>
                <a:cxn ang="0">
                  <a:pos x="4735" y="1961"/>
                </a:cxn>
                <a:cxn ang="0">
                  <a:pos x="4744" y="2209"/>
                </a:cxn>
                <a:cxn ang="0">
                  <a:pos x="4779" y="2506"/>
                </a:cxn>
                <a:cxn ang="0">
                  <a:pos x="4838" y="2911"/>
                </a:cxn>
                <a:cxn ang="0">
                  <a:pos x="4923" y="3424"/>
                </a:cxn>
                <a:cxn ang="0">
                  <a:pos x="4923" y="3616"/>
                </a:cxn>
                <a:cxn ang="0">
                  <a:pos x="4877" y="3754"/>
                </a:cxn>
                <a:cxn ang="0">
                  <a:pos x="4796" y="3890"/>
                </a:cxn>
                <a:cxn ang="0">
                  <a:pos x="4685" y="4023"/>
                </a:cxn>
                <a:cxn ang="0">
                  <a:pos x="4437" y="4184"/>
                </a:cxn>
                <a:cxn ang="0">
                  <a:pos x="4212" y="4249"/>
                </a:cxn>
                <a:cxn ang="0">
                  <a:pos x="3844" y="3539"/>
                </a:cxn>
                <a:cxn ang="0">
                  <a:pos x="3934" y="3468"/>
                </a:cxn>
                <a:cxn ang="0">
                  <a:pos x="3990" y="3293"/>
                </a:cxn>
                <a:cxn ang="0">
                  <a:pos x="4011" y="3119"/>
                </a:cxn>
                <a:cxn ang="0">
                  <a:pos x="4028" y="2861"/>
                </a:cxn>
                <a:cxn ang="0">
                  <a:pos x="4038" y="2522"/>
                </a:cxn>
                <a:cxn ang="0">
                  <a:pos x="4042" y="2090"/>
                </a:cxn>
                <a:cxn ang="0">
                  <a:pos x="4040" y="1585"/>
                </a:cxn>
                <a:cxn ang="0">
                  <a:pos x="4032" y="1169"/>
                </a:cxn>
                <a:cxn ang="0">
                  <a:pos x="4021" y="842"/>
                </a:cxn>
                <a:cxn ang="0">
                  <a:pos x="4007" y="610"/>
                </a:cxn>
                <a:cxn ang="0">
                  <a:pos x="3963" y="510"/>
                </a:cxn>
                <a:cxn ang="0">
                  <a:pos x="3894" y="470"/>
                </a:cxn>
                <a:cxn ang="0">
                  <a:pos x="3792" y="449"/>
                </a:cxn>
                <a:cxn ang="0">
                  <a:pos x="3656" y="441"/>
                </a:cxn>
                <a:cxn ang="0">
                  <a:pos x="3454" y="439"/>
                </a:cxn>
                <a:cxn ang="0">
                  <a:pos x="3074" y="447"/>
                </a:cxn>
                <a:cxn ang="0">
                  <a:pos x="2577" y="476"/>
                </a:cxn>
                <a:cxn ang="0">
                  <a:pos x="1510" y="591"/>
                </a:cxn>
                <a:cxn ang="0">
                  <a:pos x="1013" y="664"/>
                </a:cxn>
                <a:cxn ang="0">
                  <a:pos x="850" y="691"/>
                </a:cxn>
                <a:cxn ang="0">
                  <a:pos x="719" y="708"/>
                </a:cxn>
                <a:cxn ang="0">
                  <a:pos x="602" y="716"/>
                </a:cxn>
                <a:cxn ang="0">
                  <a:pos x="351" y="700"/>
                </a:cxn>
                <a:cxn ang="0">
                  <a:pos x="211" y="658"/>
                </a:cxn>
                <a:cxn ang="0">
                  <a:pos x="50" y="593"/>
                </a:cxn>
                <a:cxn ang="0">
                  <a:pos x="0" y="529"/>
                </a:cxn>
                <a:cxn ang="0">
                  <a:pos x="40" y="503"/>
                </a:cxn>
                <a:cxn ang="0">
                  <a:pos x="167" y="485"/>
                </a:cxn>
                <a:cxn ang="0">
                  <a:pos x="1522" y="366"/>
                </a:cxn>
                <a:cxn ang="0">
                  <a:pos x="3071" y="165"/>
                </a:cxn>
                <a:cxn ang="0">
                  <a:pos x="3410" y="92"/>
                </a:cxn>
                <a:cxn ang="0">
                  <a:pos x="3679" y="40"/>
                </a:cxn>
                <a:cxn ang="0">
                  <a:pos x="3871" y="9"/>
                </a:cxn>
                <a:cxn ang="0">
                  <a:pos x="3986" y="0"/>
                </a:cxn>
              </a:cxnLst>
              <a:rect l="0" t="0" r="r" b="b"/>
              <a:pathLst>
                <a:path w="4936" h="4249">
                  <a:moveTo>
                    <a:pt x="3986" y="0"/>
                  </a:moveTo>
                  <a:lnTo>
                    <a:pt x="4001" y="0"/>
                  </a:lnTo>
                  <a:lnTo>
                    <a:pt x="4019" y="2"/>
                  </a:lnTo>
                  <a:lnTo>
                    <a:pt x="4038" y="4"/>
                  </a:lnTo>
                  <a:lnTo>
                    <a:pt x="4057" y="7"/>
                  </a:lnTo>
                  <a:lnTo>
                    <a:pt x="4080" y="11"/>
                  </a:lnTo>
                  <a:lnTo>
                    <a:pt x="4103" y="17"/>
                  </a:lnTo>
                  <a:lnTo>
                    <a:pt x="4128" y="23"/>
                  </a:lnTo>
                  <a:lnTo>
                    <a:pt x="4153" y="30"/>
                  </a:lnTo>
                  <a:lnTo>
                    <a:pt x="4182" y="40"/>
                  </a:lnTo>
                  <a:lnTo>
                    <a:pt x="4211" y="50"/>
                  </a:lnTo>
                  <a:lnTo>
                    <a:pt x="4243" y="59"/>
                  </a:lnTo>
                  <a:lnTo>
                    <a:pt x="4276" y="71"/>
                  </a:lnTo>
                  <a:lnTo>
                    <a:pt x="4308" y="84"/>
                  </a:lnTo>
                  <a:lnTo>
                    <a:pt x="4345" y="98"/>
                  </a:lnTo>
                  <a:lnTo>
                    <a:pt x="4383" y="111"/>
                  </a:lnTo>
                  <a:lnTo>
                    <a:pt x="4422" y="126"/>
                  </a:lnTo>
                  <a:lnTo>
                    <a:pt x="4452" y="138"/>
                  </a:lnTo>
                  <a:lnTo>
                    <a:pt x="4483" y="148"/>
                  </a:lnTo>
                  <a:lnTo>
                    <a:pt x="4514" y="157"/>
                  </a:lnTo>
                  <a:lnTo>
                    <a:pt x="4543" y="169"/>
                  </a:lnTo>
                  <a:lnTo>
                    <a:pt x="4569" y="178"/>
                  </a:lnTo>
                  <a:lnTo>
                    <a:pt x="4596" y="188"/>
                  </a:lnTo>
                  <a:lnTo>
                    <a:pt x="4623" y="197"/>
                  </a:lnTo>
                  <a:lnTo>
                    <a:pt x="4648" y="207"/>
                  </a:lnTo>
                  <a:lnTo>
                    <a:pt x="4671" y="219"/>
                  </a:lnTo>
                  <a:lnTo>
                    <a:pt x="4694" y="228"/>
                  </a:lnTo>
                  <a:lnTo>
                    <a:pt x="4715" y="238"/>
                  </a:lnTo>
                  <a:lnTo>
                    <a:pt x="4736" y="247"/>
                  </a:lnTo>
                  <a:lnTo>
                    <a:pt x="4756" y="257"/>
                  </a:lnTo>
                  <a:lnTo>
                    <a:pt x="4775" y="267"/>
                  </a:lnTo>
                  <a:lnTo>
                    <a:pt x="4792" y="276"/>
                  </a:lnTo>
                  <a:lnTo>
                    <a:pt x="4807" y="286"/>
                  </a:lnTo>
                  <a:lnTo>
                    <a:pt x="4823" y="295"/>
                  </a:lnTo>
                  <a:lnTo>
                    <a:pt x="4838" y="305"/>
                  </a:lnTo>
                  <a:lnTo>
                    <a:pt x="4852" y="315"/>
                  </a:lnTo>
                  <a:lnTo>
                    <a:pt x="4863" y="324"/>
                  </a:lnTo>
                  <a:lnTo>
                    <a:pt x="4875" y="334"/>
                  </a:lnTo>
                  <a:lnTo>
                    <a:pt x="4886" y="341"/>
                  </a:lnTo>
                  <a:lnTo>
                    <a:pt x="4896" y="351"/>
                  </a:lnTo>
                  <a:lnTo>
                    <a:pt x="4903" y="361"/>
                  </a:lnTo>
                  <a:lnTo>
                    <a:pt x="4911" y="370"/>
                  </a:lnTo>
                  <a:lnTo>
                    <a:pt x="4917" y="380"/>
                  </a:lnTo>
                  <a:lnTo>
                    <a:pt x="4923" y="387"/>
                  </a:lnTo>
                  <a:lnTo>
                    <a:pt x="4926" y="397"/>
                  </a:lnTo>
                  <a:lnTo>
                    <a:pt x="4930" y="407"/>
                  </a:lnTo>
                  <a:lnTo>
                    <a:pt x="4932" y="416"/>
                  </a:lnTo>
                  <a:lnTo>
                    <a:pt x="4934" y="424"/>
                  </a:lnTo>
                  <a:lnTo>
                    <a:pt x="4936" y="434"/>
                  </a:lnTo>
                  <a:lnTo>
                    <a:pt x="4934" y="439"/>
                  </a:lnTo>
                  <a:lnTo>
                    <a:pt x="4932" y="447"/>
                  </a:lnTo>
                  <a:lnTo>
                    <a:pt x="4930" y="457"/>
                  </a:lnTo>
                  <a:lnTo>
                    <a:pt x="4926" y="464"/>
                  </a:lnTo>
                  <a:lnTo>
                    <a:pt x="4923" y="474"/>
                  </a:lnTo>
                  <a:lnTo>
                    <a:pt x="4917" y="485"/>
                  </a:lnTo>
                  <a:lnTo>
                    <a:pt x="4909" y="497"/>
                  </a:lnTo>
                  <a:lnTo>
                    <a:pt x="4903" y="510"/>
                  </a:lnTo>
                  <a:lnTo>
                    <a:pt x="4894" y="524"/>
                  </a:lnTo>
                  <a:lnTo>
                    <a:pt x="4884" y="539"/>
                  </a:lnTo>
                  <a:lnTo>
                    <a:pt x="4875" y="554"/>
                  </a:lnTo>
                  <a:lnTo>
                    <a:pt x="4865" y="570"/>
                  </a:lnTo>
                  <a:lnTo>
                    <a:pt x="4852" y="587"/>
                  </a:lnTo>
                  <a:lnTo>
                    <a:pt x="4840" y="606"/>
                  </a:lnTo>
                  <a:lnTo>
                    <a:pt x="4827" y="625"/>
                  </a:lnTo>
                  <a:lnTo>
                    <a:pt x="4813" y="645"/>
                  </a:lnTo>
                  <a:lnTo>
                    <a:pt x="4807" y="656"/>
                  </a:lnTo>
                  <a:lnTo>
                    <a:pt x="4804" y="668"/>
                  </a:lnTo>
                  <a:lnTo>
                    <a:pt x="4800" y="683"/>
                  </a:lnTo>
                  <a:lnTo>
                    <a:pt x="4796" y="700"/>
                  </a:lnTo>
                  <a:lnTo>
                    <a:pt x="4794" y="719"/>
                  </a:lnTo>
                  <a:lnTo>
                    <a:pt x="4790" y="741"/>
                  </a:lnTo>
                  <a:lnTo>
                    <a:pt x="4786" y="764"/>
                  </a:lnTo>
                  <a:lnTo>
                    <a:pt x="4783" y="790"/>
                  </a:lnTo>
                  <a:lnTo>
                    <a:pt x="4781" y="817"/>
                  </a:lnTo>
                  <a:lnTo>
                    <a:pt x="4777" y="848"/>
                  </a:lnTo>
                  <a:lnTo>
                    <a:pt x="4775" y="879"/>
                  </a:lnTo>
                  <a:lnTo>
                    <a:pt x="4771" y="913"/>
                  </a:lnTo>
                  <a:lnTo>
                    <a:pt x="4769" y="950"/>
                  </a:lnTo>
                  <a:lnTo>
                    <a:pt x="4765" y="988"/>
                  </a:lnTo>
                  <a:lnTo>
                    <a:pt x="4763" y="1028"/>
                  </a:lnTo>
                  <a:lnTo>
                    <a:pt x="4761" y="1071"/>
                  </a:lnTo>
                  <a:lnTo>
                    <a:pt x="4759" y="1115"/>
                  </a:lnTo>
                  <a:lnTo>
                    <a:pt x="4756" y="1163"/>
                  </a:lnTo>
                  <a:lnTo>
                    <a:pt x="4754" y="1211"/>
                  </a:lnTo>
                  <a:lnTo>
                    <a:pt x="4752" y="1263"/>
                  </a:lnTo>
                  <a:lnTo>
                    <a:pt x="4750" y="1314"/>
                  </a:lnTo>
                  <a:lnTo>
                    <a:pt x="4748" y="1370"/>
                  </a:lnTo>
                  <a:lnTo>
                    <a:pt x="4746" y="1428"/>
                  </a:lnTo>
                  <a:lnTo>
                    <a:pt x="4744" y="1487"/>
                  </a:lnTo>
                  <a:lnTo>
                    <a:pt x="4744" y="1549"/>
                  </a:lnTo>
                  <a:lnTo>
                    <a:pt x="4742" y="1612"/>
                  </a:lnTo>
                  <a:lnTo>
                    <a:pt x="4740" y="1677"/>
                  </a:lnTo>
                  <a:lnTo>
                    <a:pt x="4738" y="1746"/>
                  </a:lnTo>
                  <a:lnTo>
                    <a:pt x="4738" y="1815"/>
                  </a:lnTo>
                  <a:lnTo>
                    <a:pt x="4736" y="1888"/>
                  </a:lnTo>
                  <a:lnTo>
                    <a:pt x="4735" y="1961"/>
                  </a:lnTo>
                  <a:lnTo>
                    <a:pt x="4735" y="2038"/>
                  </a:lnTo>
                  <a:lnTo>
                    <a:pt x="4735" y="2057"/>
                  </a:lnTo>
                  <a:lnTo>
                    <a:pt x="4735" y="2078"/>
                  </a:lnTo>
                  <a:lnTo>
                    <a:pt x="4736" y="2101"/>
                  </a:lnTo>
                  <a:lnTo>
                    <a:pt x="4736" y="2126"/>
                  </a:lnTo>
                  <a:lnTo>
                    <a:pt x="4738" y="2151"/>
                  </a:lnTo>
                  <a:lnTo>
                    <a:pt x="4742" y="2180"/>
                  </a:lnTo>
                  <a:lnTo>
                    <a:pt x="4744" y="2209"/>
                  </a:lnTo>
                  <a:lnTo>
                    <a:pt x="4748" y="2241"/>
                  </a:lnTo>
                  <a:lnTo>
                    <a:pt x="4750" y="2274"/>
                  </a:lnTo>
                  <a:lnTo>
                    <a:pt x="4754" y="2309"/>
                  </a:lnTo>
                  <a:lnTo>
                    <a:pt x="4758" y="2345"/>
                  </a:lnTo>
                  <a:lnTo>
                    <a:pt x="4763" y="2382"/>
                  </a:lnTo>
                  <a:lnTo>
                    <a:pt x="4767" y="2422"/>
                  </a:lnTo>
                  <a:lnTo>
                    <a:pt x="4773" y="2462"/>
                  </a:lnTo>
                  <a:lnTo>
                    <a:pt x="4779" y="2506"/>
                  </a:lnTo>
                  <a:lnTo>
                    <a:pt x="4784" y="2550"/>
                  </a:lnTo>
                  <a:lnTo>
                    <a:pt x="4792" y="2597"/>
                  </a:lnTo>
                  <a:lnTo>
                    <a:pt x="4798" y="2645"/>
                  </a:lnTo>
                  <a:lnTo>
                    <a:pt x="4806" y="2694"/>
                  </a:lnTo>
                  <a:lnTo>
                    <a:pt x="4813" y="2746"/>
                  </a:lnTo>
                  <a:lnTo>
                    <a:pt x="4821" y="2800"/>
                  </a:lnTo>
                  <a:lnTo>
                    <a:pt x="4830" y="2854"/>
                  </a:lnTo>
                  <a:lnTo>
                    <a:pt x="4838" y="2911"/>
                  </a:lnTo>
                  <a:lnTo>
                    <a:pt x="4848" y="2969"/>
                  </a:lnTo>
                  <a:lnTo>
                    <a:pt x="4857" y="3028"/>
                  </a:lnTo>
                  <a:lnTo>
                    <a:pt x="4867" y="3090"/>
                  </a:lnTo>
                  <a:lnTo>
                    <a:pt x="4878" y="3153"/>
                  </a:lnTo>
                  <a:lnTo>
                    <a:pt x="4888" y="3218"/>
                  </a:lnTo>
                  <a:lnTo>
                    <a:pt x="4900" y="3286"/>
                  </a:lnTo>
                  <a:lnTo>
                    <a:pt x="4911" y="3353"/>
                  </a:lnTo>
                  <a:lnTo>
                    <a:pt x="4923" y="3424"/>
                  </a:lnTo>
                  <a:lnTo>
                    <a:pt x="4936" y="3495"/>
                  </a:lnTo>
                  <a:lnTo>
                    <a:pt x="4934" y="3512"/>
                  </a:lnTo>
                  <a:lnTo>
                    <a:pt x="4934" y="3529"/>
                  </a:lnTo>
                  <a:lnTo>
                    <a:pt x="4932" y="3547"/>
                  </a:lnTo>
                  <a:lnTo>
                    <a:pt x="4930" y="3564"/>
                  </a:lnTo>
                  <a:lnTo>
                    <a:pt x="4928" y="3581"/>
                  </a:lnTo>
                  <a:lnTo>
                    <a:pt x="4926" y="3598"/>
                  </a:lnTo>
                  <a:lnTo>
                    <a:pt x="4923" y="3616"/>
                  </a:lnTo>
                  <a:lnTo>
                    <a:pt x="4919" y="3633"/>
                  </a:lnTo>
                  <a:lnTo>
                    <a:pt x="4913" y="3650"/>
                  </a:lnTo>
                  <a:lnTo>
                    <a:pt x="4909" y="3668"/>
                  </a:lnTo>
                  <a:lnTo>
                    <a:pt x="4903" y="3685"/>
                  </a:lnTo>
                  <a:lnTo>
                    <a:pt x="4898" y="3702"/>
                  </a:lnTo>
                  <a:lnTo>
                    <a:pt x="4890" y="3719"/>
                  </a:lnTo>
                  <a:lnTo>
                    <a:pt x="4882" y="3737"/>
                  </a:lnTo>
                  <a:lnTo>
                    <a:pt x="4877" y="3754"/>
                  </a:lnTo>
                  <a:lnTo>
                    <a:pt x="4867" y="3771"/>
                  </a:lnTo>
                  <a:lnTo>
                    <a:pt x="4859" y="3788"/>
                  </a:lnTo>
                  <a:lnTo>
                    <a:pt x="4850" y="3806"/>
                  </a:lnTo>
                  <a:lnTo>
                    <a:pt x="4840" y="3821"/>
                  </a:lnTo>
                  <a:lnTo>
                    <a:pt x="4830" y="3838"/>
                  </a:lnTo>
                  <a:lnTo>
                    <a:pt x="4819" y="3856"/>
                  </a:lnTo>
                  <a:lnTo>
                    <a:pt x="4807" y="3873"/>
                  </a:lnTo>
                  <a:lnTo>
                    <a:pt x="4796" y="3890"/>
                  </a:lnTo>
                  <a:lnTo>
                    <a:pt x="4784" y="3905"/>
                  </a:lnTo>
                  <a:lnTo>
                    <a:pt x="4771" y="3923"/>
                  </a:lnTo>
                  <a:lnTo>
                    <a:pt x="4758" y="3940"/>
                  </a:lnTo>
                  <a:lnTo>
                    <a:pt x="4744" y="3955"/>
                  </a:lnTo>
                  <a:lnTo>
                    <a:pt x="4729" y="3973"/>
                  </a:lnTo>
                  <a:lnTo>
                    <a:pt x="4715" y="3990"/>
                  </a:lnTo>
                  <a:lnTo>
                    <a:pt x="4700" y="4005"/>
                  </a:lnTo>
                  <a:lnTo>
                    <a:pt x="4685" y="4023"/>
                  </a:lnTo>
                  <a:lnTo>
                    <a:pt x="4667" y="4038"/>
                  </a:lnTo>
                  <a:lnTo>
                    <a:pt x="4633" y="4065"/>
                  </a:lnTo>
                  <a:lnTo>
                    <a:pt x="4598" y="4088"/>
                  </a:lnTo>
                  <a:lnTo>
                    <a:pt x="4564" y="4111"/>
                  </a:lnTo>
                  <a:lnTo>
                    <a:pt x="4531" y="4132"/>
                  </a:lnTo>
                  <a:lnTo>
                    <a:pt x="4498" y="4151"/>
                  </a:lnTo>
                  <a:lnTo>
                    <a:pt x="4468" y="4168"/>
                  </a:lnTo>
                  <a:lnTo>
                    <a:pt x="4437" y="4184"/>
                  </a:lnTo>
                  <a:lnTo>
                    <a:pt x="4406" y="4197"/>
                  </a:lnTo>
                  <a:lnTo>
                    <a:pt x="4378" y="4211"/>
                  </a:lnTo>
                  <a:lnTo>
                    <a:pt x="4349" y="4220"/>
                  </a:lnTo>
                  <a:lnTo>
                    <a:pt x="4320" y="4230"/>
                  </a:lnTo>
                  <a:lnTo>
                    <a:pt x="4291" y="4238"/>
                  </a:lnTo>
                  <a:lnTo>
                    <a:pt x="4264" y="4241"/>
                  </a:lnTo>
                  <a:lnTo>
                    <a:pt x="4239" y="4247"/>
                  </a:lnTo>
                  <a:lnTo>
                    <a:pt x="4212" y="4249"/>
                  </a:lnTo>
                  <a:lnTo>
                    <a:pt x="4188" y="4249"/>
                  </a:lnTo>
                  <a:lnTo>
                    <a:pt x="4143" y="4161"/>
                  </a:lnTo>
                  <a:lnTo>
                    <a:pt x="4097" y="4072"/>
                  </a:lnTo>
                  <a:lnTo>
                    <a:pt x="4009" y="3894"/>
                  </a:lnTo>
                  <a:lnTo>
                    <a:pt x="3919" y="3717"/>
                  </a:lnTo>
                  <a:lnTo>
                    <a:pt x="3875" y="3629"/>
                  </a:lnTo>
                  <a:lnTo>
                    <a:pt x="3831" y="3541"/>
                  </a:lnTo>
                  <a:lnTo>
                    <a:pt x="3844" y="3539"/>
                  </a:lnTo>
                  <a:lnTo>
                    <a:pt x="3857" y="3537"/>
                  </a:lnTo>
                  <a:lnTo>
                    <a:pt x="3871" y="3531"/>
                  </a:lnTo>
                  <a:lnTo>
                    <a:pt x="3882" y="3525"/>
                  </a:lnTo>
                  <a:lnTo>
                    <a:pt x="3894" y="3518"/>
                  </a:lnTo>
                  <a:lnTo>
                    <a:pt x="3905" y="3508"/>
                  </a:lnTo>
                  <a:lnTo>
                    <a:pt x="3915" y="3497"/>
                  </a:lnTo>
                  <a:lnTo>
                    <a:pt x="3925" y="3483"/>
                  </a:lnTo>
                  <a:lnTo>
                    <a:pt x="3934" y="3468"/>
                  </a:lnTo>
                  <a:lnTo>
                    <a:pt x="3942" y="3451"/>
                  </a:lnTo>
                  <a:lnTo>
                    <a:pt x="3951" y="3431"/>
                  </a:lnTo>
                  <a:lnTo>
                    <a:pt x="3959" y="3410"/>
                  </a:lnTo>
                  <a:lnTo>
                    <a:pt x="3967" y="3389"/>
                  </a:lnTo>
                  <a:lnTo>
                    <a:pt x="3973" y="3364"/>
                  </a:lnTo>
                  <a:lnTo>
                    <a:pt x="3980" y="3337"/>
                  </a:lnTo>
                  <a:lnTo>
                    <a:pt x="3986" y="3311"/>
                  </a:lnTo>
                  <a:lnTo>
                    <a:pt x="3990" y="3293"/>
                  </a:lnTo>
                  <a:lnTo>
                    <a:pt x="3992" y="3276"/>
                  </a:lnTo>
                  <a:lnTo>
                    <a:pt x="3996" y="3257"/>
                  </a:lnTo>
                  <a:lnTo>
                    <a:pt x="3998" y="3238"/>
                  </a:lnTo>
                  <a:lnTo>
                    <a:pt x="4001" y="3216"/>
                  </a:lnTo>
                  <a:lnTo>
                    <a:pt x="4003" y="3193"/>
                  </a:lnTo>
                  <a:lnTo>
                    <a:pt x="4005" y="3170"/>
                  </a:lnTo>
                  <a:lnTo>
                    <a:pt x="4009" y="3145"/>
                  </a:lnTo>
                  <a:lnTo>
                    <a:pt x="4011" y="3119"/>
                  </a:lnTo>
                  <a:lnTo>
                    <a:pt x="4013" y="3090"/>
                  </a:lnTo>
                  <a:lnTo>
                    <a:pt x="4015" y="3061"/>
                  </a:lnTo>
                  <a:lnTo>
                    <a:pt x="4019" y="3030"/>
                  </a:lnTo>
                  <a:lnTo>
                    <a:pt x="4021" y="3000"/>
                  </a:lnTo>
                  <a:lnTo>
                    <a:pt x="4022" y="2967"/>
                  </a:lnTo>
                  <a:lnTo>
                    <a:pt x="4024" y="2932"/>
                  </a:lnTo>
                  <a:lnTo>
                    <a:pt x="4026" y="2898"/>
                  </a:lnTo>
                  <a:lnTo>
                    <a:pt x="4028" y="2861"/>
                  </a:lnTo>
                  <a:lnTo>
                    <a:pt x="4030" y="2823"/>
                  </a:lnTo>
                  <a:lnTo>
                    <a:pt x="4032" y="2785"/>
                  </a:lnTo>
                  <a:lnTo>
                    <a:pt x="4032" y="2744"/>
                  </a:lnTo>
                  <a:lnTo>
                    <a:pt x="4034" y="2702"/>
                  </a:lnTo>
                  <a:lnTo>
                    <a:pt x="4036" y="2660"/>
                  </a:lnTo>
                  <a:lnTo>
                    <a:pt x="4036" y="2614"/>
                  </a:lnTo>
                  <a:lnTo>
                    <a:pt x="4038" y="2570"/>
                  </a:lnTo>
                  <a:lnTo>
                    <a:pt x="4038" y="2522"/>
                  </a:lnTo>
                  <a:lnTo>
                    <a:pt x="4040" y="2474"/>
                  </a:lnTo>
                  <a:lnTo>
                    <a:pt x="4040" y="2426"/>
                  </a:lnTo>
                  <a:lnTo>
                    <a:pt x="4040" y="2374"/>
                  </a:lnTo>
                  <a:lnTo>
                    <a:pt x="4042" y="2322"/>
                  </a:lnTo>
                  <a:lnTo>
                    <a:pt x="4042" y="2270"/>
                  </a:lnTo>
                  <a:lnTo>
                    <a:pt x="4042" y="2215"/>
                  </a:lnTo>
                  <a:lnTo>
                    <a:pt x="4042" y="2159"/>
                  </a:lnTo>
                  <a:lnTo>
                    <a:pt x="4042" y="2090"/>
                  </a:lnTo>
                  <a:lnTo>
                    <a:pt x="4042" y="2023"/>
                  </a:lnTo>
                  <a:lnTo>
                    <a:pt x="4042" y="1956"/>
                  </a:lnTo>
                  <a:lnTo>
                    <a:pt x="4042" y="1890"/>
                  </a:lnTo>
                  <a:lnTo>
                    <a:pt x="4042" y="1827"/>
                  </a:lnTo>
                  <a:lnTo>
                    <a:pt x="4040" y="1764"/>
                  </a:lnTo>
                  <a:lnTo>
                    <a:pt x="4040" y="1702"/>
                  </a:lnTo>
                  <a:lnTo>
                    <a:pt x="4040" y="1643"/>
                  </a:lnTo>
                  <a:lnTo>
                    <a:pt x="4040" y="1585"/>
                  </a:lnTo>
                  <a:lnTo>
                    <a:pt x="4038" y="1528"/>
                  </a:lnTo>
                  <a:lnTo>
                    <a:pt x="4038" y="1472"/>
                  </a:lnTo>
                  <a:lnTo>
                    <a:pt x="4038" y="1418"/>
                  </a:lnTo>
                  <a:lnTo>
                    <a:pt x="4036" y="1366"/>
                  </a:lnTo>
                  <a:lnTo>
                    <a:pt x="4036" y="1314"/>
                  </a:lnTo>
                  <a:lnTo>
                    <a:pt x="4034" y="1265"/>
                  </a:lnTo>
                  <a:lnTo>
                    <a:pt x="4034" y="1217"/>
                  </a:lnTo>
                  <a:lnTo>
                    <a:pt x="4032" y="1169"/>
                  </a:lnTo>
                  <a:lnTo>
                    <a:pt x="4030" y="1123"/>
                  </a:lnTo>
                  <a:lnTo>
                    <a:pt x="4030" y="1078"/>
                  </a:lnTo>
                  <a:lnTo>
                    <a:pt x="4028" y="1036"/>
                  </a:lnTo>
                  <a:lnTo>
                    <a:pt x="4026" y="994"/>
                  </a:lnTo>
                  <a:lnTo>
                    <a:pt x="4026" y="954"/>
                  </a:lnTo>
                  <a:lnTo>
                    <a:pt x="4024" y="915"/>
                  </a:lnTo>
                  <a:lnTo>
                    <a:pt x="4022" y="879"/>
                  </a:lnTo>
                  <a:lnTo>
                    <a:pt x="4021" y="842"/>
                  </a:lnTo>
                  <a:lnTo>
                    <a:pt x="4019" y="808"/>
                  </a:lnTo>
                  <a:lnTo>
                    <a:pt x="4019" y="775"/>
                  </a:lnTo>
                  <a:lnTo>
                    <a:pt x="4017" y="744"/>
                  </a:lnTo>
                  <a:lnTo>
                    <a:pt x="4015" y="714"/>
                  </a:lnTo>
                  <a:lnTo>
                    <a:pt x="4013" y="685"/>
                  </a:lnTo>
                  <a:lnTo>
                    <a:pt x="4011" y="658"/>
                  </a:lnTo>
                  <a:lnTo>
                    <a:pt x="4009" y="631"/>
                  </a:lnTo>
                  <a:lnTo>
                    <a:pt x="4007" y="610"/>
                  </a:lnTo>
                  <a:lnTo>
                    <a:pt x="4005" y="591"/>
                  </a:lnTo>
                  <a:lnTo>
                    <a:pt x="3999" y="572"/>
                  </a:lnTo>
                  <a:lnTo>
                    <a:pt x="3994" y="554"/>
                  </a:lnTo>
                  <a:lnTo>
                    <a:pt x="3984" y="539"/>
                  </a:lnTo>
                  <a:lnTo>
                    <a:pt x="3980" y="531"/>
                  </a:lnTo>
                  <a:lnTo>
                    <a:pt x="3975" y="524"/>
                  </a:lnTo>
                  <a:lnTo>
                    <a:pt x="3969" y="518"/>
                  </a:lnTo>
                  <a:lnTo>
                    <a:pt x="3963" y="510"/>
                  </a:lnTo>
                  <a:lnTo>
                    <a:pt x="3955" y="505"/>
                  </a:lnTo>
                  <a:lnTo>
                    <a:pt x="3948" y="499"/>
                  </a:lnTo>
                  <a:lnTo>
                    <a:pt x="3940" y="493"/>
                  </a:lnTo>
                  <a:lnTo>
                    <a:pt x="3932" y="487"/>
                  </a:lnTo>
                  <a:lnTo>
                    <a:pt x="3923" y="481"/>
                  </a:lnTo>
                  <a:lnTo>
                    <a:pt x="3913" y="478"/>
                  </a:lnTo>
                  <a:lnTo>
                    <a:pt x="3903" y="474"/>
                  </a:lnTo>
                  <a:lnTo>
                    <a:pt x="3894" y="470"/>
                  </a:lnTo>
                  <a:lnTo>
                    <a:pt x="3882" y="466"/>
                  </a:lnTo>
                  <a:lnTo>
                    <a:pt x="3871" y="462"/>
                  </a:lnTo>
                  <a:lnTo>
                    <a:pt x="3859" y="458"/>
                  </a:lnTo>
                  <a:lnTo>
                    <a:pt x="3848" y="457"/>
                  </a:lnTo>
                  <a:lnTo>
                    <a:pt x="3834" y="453"/>
                  </a:lnTo>
                  <a:lnTo>
                    <a:pt x="3821" y="451"/>
                  </a:lnTo>
                  <a:lnTo>
                    <a:pt x="3808" y="449"/>
                  </a:lnTo>
                  <a:lnTo>
                    <a:pt x="3792" y="449"/>
                  </a:lnTo>
                  <a:lnTo>
                    <a:pt x="3779" y="447"/>
                  </a:lnTo>
                  <a:lnTo>
                    <a:pt x="3763" y="447"/>
                  </a:lnTo>
                  <a:lnTo>
                    <a:pt x="3748" y="445"/>
                  </a:lnTo>
                  <a:lnTo>
                    <a:pt x="3731" y="445"/>
                  </a:lnTo>
                  <a:lnTo>
                    <a:pt x="3713" y="443"/>
                  </a:lnTo>
                  <a:lnTo>
                    <a:pt x="3696" y="443"/>
                  </a:lnTo>
                  <a:lnTo>
                    <a:pt x="3677" y="441"/>
                  </a:lnTo>
                  <a:lnTo>
                    <a:pt x="3656" y="441"/>
                  </a:lnTo>
                  <a:lnTo>
                    <a:pt x="3635" y="441"/>
                  </a:lnTo>
                  <a:lnTo>
                    <a:pt x="3612" y="441"/>
                  </a:lnTo>
                  <a:lnTo>
                    <a:pt x="3589" y="441"/>
                  </a:lnTo>
                  <a:lnTo>
                    <a:pt x="3564" y="439"/>
                  </a:lnTo>
                  <a:lnTo>
                    <a:pt x="3539" y="439"/>
                  </a:lnTo>
                  <a:lnTo>
                    <a:pt x="3512" y="439"/>
                  </a:lnTo>
                  <a:lnTo>
                    <a:pt x="3483" y="439"/>
                  </a:lnTo>
                  <a:lnTo>
                    <a:pt x="3454" y="439"/>
                  </a:lnTo>
                  <a:lnTo>
                    <a:pt x="3426" y="439"/>
                  </a:lnTo>
                  <a:lnTo>
                    <a:pt x="3395" y="439"/>
                  </a:lnTo>
                  <a:lnTo>
                    <a:pt x="3345" y="439"/>
                  </a:lnTo>
                  <a:lnTo>
                    <a:pt x="3293" y="441"/>
                  </a:lnTo>
                  <a:lnTo>
                    <a:pt x="3241" y="441"/>
                  </a:lnTo>
                  <a:lnTo>
                    <a:pt x="3188" y="443"/>
                  </a:lnTo>
                  <a:lnTo>
                    <a:pt x="3132" y="445"/>
                  </a:lnTo>
                  <a:lnTo>
                    <a:pt x="3074" y="447"/>
                  </a:lnTo>
                  <a:lnTo>
                    <a:pt x="3017" y="449"/>
                  </a:lnTo>
                  <a:lnTo>
                    <a:pt x="2959" y="451"/>
                  </a:lnTo>
                  <a:lnTo>
                    <a:pt x="2898" y="455"/>
                  </a:lnTo>
                  <a:lnTo>
                    <a:pt x="2836" y="458"/>
                  </a:lnTo>
                  <a:lnTo>
                    <a:pt x="2773" y="462"/>
                  </a:lnTo>
                  <a:lnTo>
                    <a:pt x="2710" y="466"/>
                  </a:lnTo>
                  <a:lnTo>
                    <a:pt x="2644" y="472"/>
                  </a:lnTo>
                  <a:lnTo>
                    <a:pt x="2577" y="476"/>
                  </a:lnTo>
                  <a:lnTo>
                    <a:pt x="2510" y="481"/>
                  </a:lnTo>
                  <a:lnTo>
                    <a:pt x="2441" y="487"/>
                  </a:lnTo>
                  <a:lnTo>
                    <a:pt x="2297" y="501"/>
                  </a:lnTo>
                  <a:lnTo>
                    <a:pt x="2151" y="516"/>
                  </a:lnTo>
                  <a:lnTo>
                    <a:pt x="1998" y="531"/>
                  </a:lnTo>
                  <a:lnTo>
                    <a:pt x="1840" y="549"/>
                  </a:lnTo>
                  <a:lnTo>
                    <a:pt x="1677" y="570"/>
                  </a:lnTo>
                  <a:lnTo>
                    <a:pt x="1510" y="591"/>
                  </a:lnTo>
                  <a:lnTo>
                    <a:pt x="1337" y="614"/>
                  </a:lnTo>
                  <a:lnTo>
                    <a:pt x="1161" y="639"/>
                  </a:lnTo>
                  <a:lnTo>
                    <a:pt x="1134" y="643"/>
                  </a:lnTo>
                  <a:lnTo>
                    <a:pt x="1109" y="647"/>
                  </a:lnTo>
                  <a:lnTo>
                    <a:pt x="1084" y="652"/>
                  </a:lnTo>
                  <a:lnTo>
                    <a:pt x="1059" y="656"/>
                  </a:lnTo>
                  <a:lnTo>
                    <a:pt x="1036" y="660"/>
                  </a:lnTo>
                  <a:lnTo>
                    <a:pt x="1013" y="664"/>
                  </a:lnTo>
                  <a:lnTo>
                    <a:pt x="992" y="668"/>
                  </a:lnTo>
                  <a:lnTo>
                    <a:pt x="969" y="672"/>
                  </a:lnTo>
                  <a:lnTo>
                    <a:pt x="948" y="675"/>
                  </a:lnTo>
                  <a:lnTo>
                    <a:pt x="927" y="679"/>
                  </a:lnTo>
                  <a:lnTo>
                    <a:pt x="908" y="683"/>
                  </a:lnTo>
                  <a:lnTo>
                    <a:pt x="886" y="685"/>
                  </a:lnTo>
                  <a:lnTo>
                    <a:pt x="869" y="689"/>
                  </a:lnTo>
                  <a:lnTo>
                    <a:pt x="850" y="691"/>
                  </a:lnTo>
                  <a:lnTo>
                    <a:pt x="831" y="693"/>
                  </a:lnTo>
                  <a:lnTo>
                    <a:pt x="813" y="696"/>
                  </a:lnTo>
                  <a:lnTo>
                    <a:pt x="796" y="698"/>
                  </a:lnTo>
                  <a:lnTo>
                    <a:pt x="781" y="700"/>
                  </a:lnTo>
                  <a:lnTo>
                    <a:pt x="764" y="702"/>
                  </a:lnTo>
                  <a:lnTo>
                    <a:pt x="748" y="704"/>
                  </a:lnTo>
                  <a:lnTo>
                    <a:pt x="735" y="706"/>
                  </a:lnTo>
                  <a:lnTo>
                    <a:pt x="719" y="708"/>
                  </a:lnTo>
                  <a:lnTo>
                    <a:pt x="706" y="708"/>
                  </a:lnTo>
                  <a:lnTo>
                    <a:pt x="693" y="710"/>
                  </a:lnTo>
                  <a:lnTo>
                    <a:pt x="679" y="712"/>
                  </a:lnTo>
                  <a:lnTo>
                    <a:pt x="668" y="712"/>
                  </a:lnTo>
                  <a:lnTo>
                    <a:pt x="654" y="714"/>
                  </a:lnTo>
                  <a:lnTo>
                    <a:pt x="643" y="714"/>
                  </a:lnTo>
                  <a:lnTo>
                    <a:pt x="622" y="714"/>
                  </a:lnTo>
                  <a:lnTo>
                    <a:pt x="602" y="716"/>
                  </a:lnTo>
                  <a:lnTo>
                    <a:pt x="564" y="714"/>
                  </a:lnTo>
                  <a:lnTo>
                    <a:pt x="529" y="714"/>
                  </a:lnTo>
                  <a:lnTo>
                    <a:pt x="495" y="712"/>
                  </a:lnTo>
                  <a:lnTo>
                    <a:pt x="464" y="712"/>
                  </a:lnTo>
                  <a:lnTo>
                    <a:pt x="433" y="710"/>
                  </a:lnTo>
                  <a:lnTo>
                    <a:pt x="405" y="706"/>
                  </a:lnTo>
                  <a:lnTo>
                    <a:pt x="378" y="704"/>
                  </a:lnTo>
                  <a:lnTo>
                    <a:pt x="351" y="700"/>
                  </a:lnTo>
                  <a:lnTo>
                    <a:pt x="328" y="696"/>
                  </a:lnTo>
                  <a:lnTo>
                    <a:pt x="305" y="693"/>
                  </a:lnTo>
                  <a:lnTo>
                    <a:pt x="286" y="687"/>
                  </a:lnTo>
                  <a:lnTo>
                    <a:pt x="266" y="683"/>
                  </a:lnTo>
                  <a:lnTo>
                    <a:pt x="251" y="677"/>
                  </a:lnTo>
                  <a:lnTo>
                    <a:pt x="236" y="672"/>
                  </a:lnTo>
                  <a:lnTo>
                    <a:pt x="222" y="664"/>
                  </a:lnTo>
                  <a:lnTo>
                    <a:pt x="211" y="658"/>
                  </a:lnTo>
                  <a:lnTo>
                    <a:pt x="184" y="648"/>
                  </a:lnTo>
                  <a:lnTo>
                    <a:pt x="161" y="641"/>
                  </a:lnTo>
                  <a:lnTo>
                    <a:pt x="138" y="633"/>
                  </a:lnTo>
                  <a:lnTo>
                    <a:pt x="117" y="624"/>
                  </a:lnTo>
                  <a:lnTo>
                    <a:pt x="98" y="616"/>
                  </a:lnTo>
                  <a:lnTo>
                    <a:pt x="80" y="608"/>
                  </a:lnTo>
                  <a:lnTo>
                    <a:pt x="65" y="600"/>
                  </a:lnTo>
                  <a:lnTo>
                    <a:pt x="50" y="593"/>
                  </a:lnTo>
                  <a:lnTo>
                    <a:pt x="38" y="585"/>
                  </a:lnTo>
                  <a:lnTo>
                    <a:pt x="29" y="577"/>
                  </a:lnTo>
                  <a:lnTo>
                    <a:pt x="19" y="570"/>
                  </a:lnTo>
                  <a:lnTo>
                    <a:pt x="11" y="562"/>
                  </a:lnTo>
                  <a:lnTo>
                    <a:pt x="5" y="554"/>
                  </a:lnTo>
                  <a:lnTo>
                    <a:pt x="2" y="547"/>
                  </a:lnTo>
                  <a:lnTo>
                    <a:pt x="0" y="537"/>
                  </a:lnTo>
                  <a:lnTo>
                    <a:pt x="0" y="529"/>
                  </a:lnTo>
                  <a:lnTo>
                    <a:pt x="0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5" y="512"/>
                  </a:lnTo>
                  <a:lnTo>
                    <a:pt x="23" y="508"/>
                  </a:lnTo>
                  <a:lnTo>
                    <a:pt x="30" y="505"/>
                  </a:lnTo>
                  <a:lnTo>
                    <a:pt x="40" y="503"/>
                  </a:lnTo>
                  <a:lnTo>
                    <a:pt x="52" y="499"/>
                  </a:lnTo>
                  <a:lnTo>
                    <a:pt x="65" y="497"/>
                  </a:lnTo>
                  <a:lnTo>
                    <a:pt x="78" y="495"/>
                  </a:lnTo>
                  <a:lnTo>
                    <a:pt x="94" y="491"/>
                  </a:lnTo>
                  <a:lnTo>
                    <a:pt x="109" y="489"/>
                  </a:lnTo>
                  <a:lnTo>
                    <a:pt x="126" y="487"/>
                  </a:lnTo>
                  <a:lnTo>
                    <a:pt x="146" y="485"/>
                  </a:lnTo>
                  <a:lnTo>
                    <a:pt x="167" y="485"/>
                  </a:lnTo>
                  <a:lnTo>
                    <a:pt x="324" y="474"/>
                  </a:lnTo>
                  <a:lnTo>
                    <a:pt x="487" y="462"/>
                  </a:lnTo>
                  <a:lnTo>
                    <a:pt x="652" y="451"/>
                  </a:lnTo>
                  <a:lnTo>
                    <a:pt x="819" y="435"/>
                  </a:lnTo>
                  <a:lnTo>
                    <a:pt x="990" y="420"/>
                  </a:lnTo>
                  <a:lnTo>
                    <a:pt x="1165" y="403"/>
                  </a:lnTo>
                  <a:lnTo>
                    <a:pt x="1341" y="386"/>
                  </a:lnTo>
                  <a:lnTo>
                    <a:pt x="1522" y="366"/>
                  </a:lnTo>
                  <a:lnTo>
                    <a:pt x="1706" y="345"/>
                  </a:lnTo>
                  <a:lnTo>
                    <a:pt x="1892" y="324"/>
                  </a:lnTo>
                  <a:lnTo>
                    <a:pt x="2080" y="301"/>
                  </a:lnTo>
                  <a:lnTo>
                    <a:pt x="2272" y="276"/>
                  </a:lnTo>
                  <a:lnTo>
                    <a:pt x="2468" y="251"/>
                  </a:lnTo>
                  <a:lnTo>
                    <a:pt x="2666" y="222"/>
                  </a:lnTo>
                  <a:lnTo>
                    <a:pt x="2867" y="196"/>
                  </a:lnTo>
                  <a:lnTo>
                    <a:pt x="3071" y="165"/>
                  </a:lnTo>
                  <a:lnTo>
                    <a:pt x="3117" y="155"/>
                  </a:lnTo>
                  <a:lnTo>
                    <a:pt x="3163" y="146"/>
                  </a:lnTo>
                  <a:lnTo>
                    <a:pt x="3207" y="136"/>
                  </a:lnTo>
                  <a:lnTo>
                    <a:pt x="3249" y="126"/>
                  </a:lnTo>
                  <a:lnTo>
                    <a:pt x="3291" y="117"/>
                  </a:lnTo>
                  <a:lnTo>
                    <a:pt x="3332" y="109"/>
                  </a:lnTo>
                  <a:lnTo>
                    <a:pt x="3372" y="100"/>
                  </a:lnTo>
                  <a:lnTo>
                    <a:pt x="3410" y="92"/>
                  </a:lnTo>
                  <a:lnTo>
                    <a:pt x="3449" y="84"/>
                  </a:lnTo>
                  <a:lnTo>
                    <a:pt x="3485" y="77"/>
                  </a:lnTo>
                  <a:lnTo>
                    <a:pt x="3520" y="71"/>
                  </a:lnTo>
                  <a:lnTo>
                    <a:pt x="3554" y="63"/>
                  </a:lnTo>
                  <a:lnTo>
                    <a:pt x="3587" y="57"/>
                  </a:lnTo>
                  <a:lnTo>
                    <a:pt x="3619" y="52"/>
                  </a:lnTo>
                  <a:lnTo>
                    <a:pt x="3648" y="46"/>
                  </a:lnTo>
                  <a:lnTo>
                    <a:pt x="3679" y="40"/>
                  </a:lnTo>
                  <a:lnTo>
                    <a:pt x="3706" y="36"/>
                  </a:lnTo>
                  <a:lnTo>
                    <a:pt x="3735" y="30"/>
                  </a:lnTo>
                  <a:lnTo>
                    <a:pt x="3760" y="27"/>
                  </a:lnTo>
                  <a:lnTo>
                    <a:pt x="3784" y="23"/>
                  </a:lnTo>
                  <a:lnTo>
                    <a:pt x="3808" y="19"/>
                  </a:lnTo>
                  <a:lnTo>
                    <a:pt x="3831" y="15"/>
                  </a:lnTo>
                  <a:lnTo>
                    <a:pt x="3852" y="11"/>
                  </a:lnTo>
                  <a:lnTo>
                    <a:pt x="3871" y="9"/>
                  </a:lnTo>
                  <a:lnTo>
                    <a:pt x="3890" y="7"/>
                  </a:lnTo>
                  <a:lnTo>
                    <a:pt x="3907" y="6"/>
                  </a:lnTo>
                  <a:lnTo>
                    <a:pt x="3923" y="4"/>
                  </a:lnTo>
                  <a:lnTo>
                    <a:pt x="3938" y="2"/>
                  </a:lnTo>
                  <a:lnTo>
                    <a:pt x="3951" y="0"/>
                  </a:lnTo>
                  <a:lnTo>
                    <a:pt x="3965" y="0"/>
                  </a:lnTo>
                  <a:lnTo>
                    <a:pt x="3976" y="0"/>
                  </a:lnTo>
                  <a:lnTo>
                    <a:pt x="3986" y="0"/>
                  </a:lnTo>
                  <a:lnTo>
                    <a:pt x="398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3855351" y="4323544"/>
              <a:ext cx="235432" cy="254806"/>
            </a:xfrm>
            <a:custGeom>
              <a:avLst/>
              <a:gdLst/>
              <a:ahLst/>
              <a:cxnLst>
                <a:cxn ang="0">
                  <a:pos x="113" y="4"/>
                </a:cxn>
                <a:cxn ang="0">
                  <a:pos x="182" y="10"/>
                </a:cxn>
                <a:cxn ang="0">
                  <a:pos x="242" y="16"/>
                </a:cxn>
                <a:cxn ang="0">
                  <a:pos x="271" y="19"/>
                </a:cxn>
                <a:cxn ang="0">
                  <a:pos x="295" y="21"/>
                </a:cxn>
                <a:cxn ang="0">
                  <a:pos x="318" y="23"/>
                </a:cxn>
                <a:cxn ang="0">
                  <a:pos x="340" y="25"/>
                </a:cxn>
                <a:cxn ang="0">
                  <a:pos x="361" y="27"/>
                </a:cxn>
                <a:cxn ang="0">
                  <a:pos x="378" y="29"/>
                </a:cxn>
                <a:cxn ang="0">
                  <a:pos x="393" y="29"/>
                </a:cxn>
                <a:cxn ang="0">
                  <a:pos x="407" y="31"/>
                </a:cxn>
                <a:cxn ang="0">
                  <a:pos x="418" y="31"/>
                </a:cxn>
                <a:cxn ang="0">
                  <a:pos x="428" y="31"/>
                </a:cxn>
                <a:cxn ang="0">
                  <a:pos x="436" y="33"/>
                </a:cxn>
                <a:cxn ang="0">
                  <a:pos x="526" y="209"/>
                </a:cxn>
                <a:cxn ang="0">
                  <a:pos x="712" y="564"/>
                </a:cxn>
                <a:cxn ang="0">
                  <a:pos x="804" y="741"/>
                </a:cxn>
                <a:cxn ang="0">
                  <a:pos x="773" y="739"/>
                </a:cxn>
                <a:cxn ang="0">
                  <a:pos x="745" y="733"/>
                </a:cxn>
                <a:cxn ang="0">
                  <a:pos x="716" y="724"/>
                </a:cxn>
                <a:cxn ang="0">
                  <a:pos x="685" y="708"/>
                </a:cxn>
                <a:cxn ang="0">
                  <a:pos x="656" y="689"/>
                </a:cxn>
                <a:cxn ang="0">
                  <a:pos x="627" y="666"/>
                </a:cxn>
                <a:cxn ang="0">
                  <a:pos x="597" y="639"/>
                </a:cxn>
                <a:cxn ang="0">
                  <a:pos x="568" y="607"/>
                </a:cxn>
                <a:cxn ang="0">
                  <a:pos x="526" y="557"/>
                </a:cxn>
                <a:cxn ang="0">
                  <a:pos x="484" y="507"/>
                </a:cxn>
                <a:cxn ang="0">
                  <a:pos x="441" y="461"/>
                </a:cxn>
                <a:cxn ang="0">
                  <a:pos x="403" y="417"/>
                </a:cxn>
                <a:cxn ang="0">
                  <a:pos x="363" y="374"/>
                </a:cxn>
                <a:cxn ang="0">
                  <a:pos x="324" y="336"/>
                </a:cxn>
                <a:cxn ang="0">
                  <a:pos x="288" y="298"/>
                </a:cxn>
                <a:cxn ang="0">
                  <a:pos x="251" y="261"/>
                </a:cxn>
                <a:cxn ang="0">
                  <a:pos x="215" y="229"/>
                </a:cxn>
                <a:cxn ang="0">
                  <a:pos x="182" y="196"/>
                </a:cxn>
                <a:cxn ang="0">
                  <a:pos x="148" y="167"/>
                </a:cxn>
                <a:cxn ang="0">
                  <a:pos x="117" y="140"/>
                </a:cxn>
                <a:cxn ang="0">
                  <a:pos x="86" y="115"/>
                </a:cxn>
                <a:cxn ang="0">
                  <a:pos x="56" y="92"/>
                </a:cxn>
                <a:cxn ang="0">
                  <a:pos x="27" y="71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29"/>
                </a:cxn>
                <a:cxn ang="0">
                  <a:pos x="9" y="21"/>
                </a:cxn>
                <a:cxn ang="0">
                  <a:pos x="17" y="14"/>
                </a:cxn>
                <a:cxn ang="0">
                  <a:pos x="29" y="8"/>
                </a:cxn>
                <a:cxn ang="0">
                  <a:pos x="42" y="4"/>
                </a:cxn>
                <a:cxn ang="0">
                  <a:pos x="57" y="0"/>
                </a:cxn>
                <a:cxn ang="0">
                  <a:pos x="77" y="0"/>
                </a:cxn>
              </a:cxnLst>
              <a:rect l="0" t="0" r="r" b="b"/>
              <a:pathLst>
                <a:path w="804" h="741">
                  <a:moveTo>
                    <a:pt x="77" y="0"/>
                  </a:moveTo>
                  <a:lnTo>
                    <a:pt x="113" y="4"/>
                  </a:lnTo>
                  <a:lnTo>
                    <a:pt x="150" y="8"/>
                  </a:lnTo>
                  <a:lnTo>
                    <a:pt x="182" y="10"/>
                  </a:lnTo>
                  <a:lnTo>
                    <a:pt x="213" y="14"/>
                  </a:lnTo>
                  <a:lnTo>
                    <a:pt x="242" y="16"/>
                  </a:lnTo>
                  <a:lnTo>
                    <a:pt x="257" y="17"/>
                  </a:lnTo>
                  <a:lnTo>
                    <a:pt x="271" y="19"/>
                  </a:lnTo>
                  <a:lnTo>
                    <a:pt x="282" y="19"/>
                  </a:lnTo>
                  <a:lnTo>
                    <a:pt x="295" y="21"/>
                  </a:lnTo>
                  <a:lnTo>
                    <a:pt x="307" y="21"/>
                  </a:lnTo>
                  <a:lnTo>
                    <a:pt x="318" y="23"/>
                  </a:lnTo>
                  <a:lnTo>
                    <a:pt x="330" y="25"/>
                  </a:lnTo>
                  <a:lnTo>
                    <a:pt x="340" y="25"/>
                  </a:lnTo>
                  <a:lnTo>
                    <a:pt x="351" y="27"/>
                  </a:lnTo>
                  <a:lnTo>
                    <a:pt x="361" y="27"/>
                  </a:lnTo>
                  <a:lnTo>
                    <a:pt x="368" y="27"/>
                  </a:lnTo>
                  <a:lnTo>
                    <a:pt x="378" y="29"/>
                  </a:lnTo>
                  <a:lnTo>
                    <a:pt x="386" y="29"/>
                  </a:lnTo>
                  <a:lnTo>
                    <a:pt x="393" y="29"/>
                  </a:lnTo>
                  <a:lnTo>
                    <a:pt x="399" y="31"/>
                  </a:lnTo>
                  <a:lnTo>
                    <a:pt x="407" y="31"/>
                  </a:lnTo>
                  <a:lnTo>
                    <a:pt x="413" y="31"/>
                  </a:lnTo>
                  <a:lnTo>
                    <a:pt x="418" y="31"/>
                  </a:lnTo>
                  <a:lnTo>
                    <a:pt x="422" y="31"/>
                  </a:lnTo>
                  <a:lnTo>
                    <a:pt x="428" y="31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80" y="121"/>
                  </a:lnTo>
                  <a:lnTo>
                    <a:pt x="526" y="209"/>
                  </a:lnTo>
                  <a:lnTo>
                    <a:pt x="620" y="386"/>
                  </a:lnTo>
                  <a:lnTo>
                    <a:pt x="712" y="564"/>
                  </a:lnTo>
                  <a:lnTo>
                    <a:pt x="758" y="653"/>
                  </a:lnTo>
                  <a:lnTo>
                    <a:pt x="804" y="741"/>
                  </a:lnTo>
                  <a:lnTo>
                    <a:pt x="789" y="741"/>
                  </a:lnTo>
                  <a:lnTo>
                    <a:pt x="773" y="739"/>
                  </a:lnTo>
                  <a:lnTo>
                    <a:pt x="760" y="737"/>
                  </a:lnTo>
                  <a:lnTo>
                    <a:pt x="745" y="733"/>
                  </a:lnTo>
                  <a:lnTo>
                    <a:pt x="729" y="730"/>
                  </a:lnTo>
                  <a:lnTo>
                    <a:pt x="716" y="724"/>
                  </a:lnTo>
                  <a:lnTo>
                    <a:pt x="700" y="716"/>
                  </a:lnTo>
                  <a:lnTo>
                    <a:pt x="685" y="708"/>
                  </a:lnTo>
                  <a:lnTo>
                    <a:pt x="672" y="699"/>
                  </a:lnTo>
                  <a:lnTo>
                    <a:pt x="656" y="689"/>
                  </a:lnTo>
                  <a:lnTo>
                    <a:pt x="641" y="678"/>
                  </a:lnTo>
                  <a:lnTo>
                    <a:pt x="627" y="666"/>
                  </a:lnTo>
                  <a:lnTo>
                    <a:pt x="612" y="653"/>
                  </a:lnTo>
                  <a:lnTo>
                    <a:pt x="597" y="639"/>
                  </a:lnTo>
                  <a:lnTo>
                    <a:pt x="583" y="624"/>
                  </a:lnTo>
                  <a:lnTo>
                    <a:pt x="568" y="607"/>
                  </a:lnTo>
                  <a:lnTo>
                    <a:pt x="547" y="582"/>
                  </a:lnTo>
                  <a:lnTo>
                    <a:pt x="526" y="557"/>
                  </a:lnTo>
                  <a:lnTo>
                    <a:pt x="505" y="532"/>
                  </a:lnTo>
                  <a:lnTo>
                    <a:pt x="484" y="507"/>
                  </a:lnTo>
                  <a:lnTo>
                    <a:pt x="462" y="484"/>
                  </a:lnTo>
                  <a:lnTo>
                    <a:pt x="441" y="461"/>
                  </a:lnTo>
                  <a:lnTo>
                    <a:pt x="422" y="440"/>
                  </a:lnTo>
                  <a:lnTo>
                    <a:pt x="403" y="417"/>
                  </a:lnTo>
                  <a:lnTo>
                    <a:pt x="382" y="396"/>
                  </a:lnTo>
                  <a:lnTo>
                    <a:pt x="363" y="374"/>
                  </a:lnTo>
                  <a:lnTo>
                    <a:pt x="343" y="355"/>
                  </a:lnTo>
                  <a:lnTo>
                    <a:pt x="324" y="336"/>
                  </a:lnTo>
                  <a:lnTo>
                    <a:pt x="305" y="317"/>
                  </a:lnTo>
                  <a:lnTo>
                    <a:pt x="288" y="298"/>
                  </a:lnTo>
                  <a:lnTo>
                    <a:pt x="269" y="279"/>
                  </a:lnTo>
                  <a:lnTo>
                    <a:pt x="251" y="261"/>
                  </a:lnTo>
                  <a:lnTo>
                    <a:pt x="234" y="244"/>
                  </a:lnTo>
                  <a:lnTo>
                    <a:pt x="215" y="229"/>
                  </a:lnTo>
                  <a:lnTo>
                    <a:pt x="198" y="213"/>
                  </a:lnTo>
                  <a:lnTo>
                    <a:pt x="182" y="196"/>
                  </a:lnTo>
                  <a:lnTo>
                    <a:pt x="165" y="183"/>
                  </a:lnTo>
                  <a:lnTo>
                    <a:pt x="148" y="167"/>
                  </a:lnTo>
                  <a:lnTo>
                    <a:pt x="132" y="154"/>
                  </a:lnTo>
                  <a:lnTo>
                    <a:pt x="117" y="140"/>
                  </a:lnTo>
                  <a:lnTo>
                    <a:pt x="102" y="127"/>
                  </a:lnTo>
                  <a:lnTo>
                    <a:pt x="86" y="115"/>
                  </a:lnTo>
                  <a:lnTo>
                    <a:pt x="71" y="104"/>
                  </a:lnTo>
                  <a:lnTo>
                    <a:pt x="56" y="92"/>
                  </a:lnTo>
                  <a:lnTo>
                    <a:pt x="40" y="81"/>
                  </a:lnTo>
                  <a:lnTo>
                    <a:pt x="27" y="71"/>
                  </a:lnTo>
                  <a:lnTo>
                    <a:pt x="13" y="60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" y="35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9" y="21"/>
                  </a:lnTo>
                  <a:lnTo>
                    <a:pt x="13" y="17"/>
                  </a:lnTo>
                  <a:lnTo>
                    <a:pt x="17" y="14"/>
                  </a:lnTo>
                  <a:lnTo>
                    <a:pt x="23" y="10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42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7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2913625" y="3524787"/>
              <a:ext cx="1150804" cy="179944"/>
            </a:xfrm>
            <a:custGeom>
              <a:avLst/>
              <a:gdLst/>
              <a:ahLst/>
              <a:cxnLst>
                <a:cxn ang="0">
                  <a:pos x="3094" y="0"/>
                </a:cxn>
                <a:cxn ang="0">
                  <a:pos x="3150" y="4"/>
                </a:cxn>
                <a:cxn ang="0">
                  <a:pos x="3219" y="10"/>
                </a:cxn>
                <a:cxn ang="0">
                  <a:pos x="3301" y="17"/>
                </a:cxn>
                <a:cxn ang="0">
                  <a:pos x="3395" y="29"/>
                </a:cxn>
                <a:cxn ang="0">
                  <a:pos x="3526" y="44"/>
                </a:cxn>
                <a:cxn ang="0">
                  <a:pos x="3656" y="67"/>
                </a:cxn>
                <a:cxn ang="0">
                  <a:pos x="3745" y="88"/>
                </a:cxn>
                <a:cxn ang="0">
                  <a:pos x="3816" y="109"/>
                </a:cxn>
                <a:cxn ang="0">
                  <a:pos x="3871" y="129"/>
                </a:cxn>
                <a:cxn ang="0">
                  <a:pos x="3908" y="146"/>
                </a:cxn>
                <a:cxn ang="0">
                  <a:pos x="3927" y="163"/>
                </a:cxn>
                <a:cxn ang="0">
                  <a:pos x="3929" y="182"/>
                </a:cxn>
                <a:cxn ang="0">
                  <a:pos x="3910" y="207"/>
                </a:cxn>
                <a:cxn ang="0">
                  <a:pos x="3869" y="230"/>
                </a:cxn>
                <a:cxn ang="0">
                  <a:pos x="3808" y="253"/>
                </a:cxn>
                <a:cxn ang="0">
                  <a:pos x="3725" y="273"/>
                </a:cxn>
                <a:cxn ang="0">
                  <a:pos x="3620" y="290"/>
                </a:cxn>
                <a:cxn ang="0">
                  <a:pos x="3495" y="307"/>
                </a:cxn>
                <a:cxn ang="0">
                  <a:pos x="3257" y="322"/>
                </a:cxn>
                <a:cxn ang="0">
                  <a:pos x="3042" y="338"/>
                </a:cxn>
                <a:cxn ang="0">
                  <a:pos x="2850" y="353"/>
                </a:cxn>
                <a:cxn ang="0">
                  <a:pos x="2739" y="365"/>
                </a:cxn>
                <a:cxn ang="0">
                  <a:pos x="2610" y="378"/>
                </a:cxn>
                <a:cxn ang="0">
                  <a:pos x="2442" y="393"/>
                </a:cxn>
                <a:cxn ang="0">
                  <a:pos x="2236" y="413"/>
                </a:cxn>
                <a:cxn ang="0">
                  <a:pos x="1994" y="436"/>
                </a:cxn>
                <a:cxn ang="0">
                  <a:pos x="1714" y="461"/>
                </a:cxn>
                <a:cxn ang="0">
                  <a:pos x="1461" y="486"/>
                </a:cxn>
                <a:cxn ang="0">
                  <a:pos x="1301" y="497"/>
                </a:cxn>
                <a:cxn ang="0">
                  <a:pos x="1158" y="507"/>
                </a:cxn>
                <a:cxn ang="0">
                  <a:pos x="1027" y="514"/>
                </a:cxn>
                <a:cxn ang="0">
                  <a:pos x="912" y="520"/>
                </a:cxn>
                <a:cxn ang="0">
                  <a:pos x="812" y="522"/>
                </a:cxn>
                <a:cxn ang="0">
                  <a:pos x="726" y="524"/>
                </a:cxn>
                <a:cxn ang="0">
                  <a:pos x="559" y="520"/>
                </a:cxn>
                <a:cxn ang="0">
                  <a:pos x="417" y="511"/>
                </a:cxn>
                <a:cxn ang="0">
                  <a:pos x="290" y="495"/>
                </a:cxn>
                <a:cxn ang="0">
                  <a:pos x="204" y="480"/>
                </a:cxn>
                <a:cxn ang="0">
                  <a:pos x="138" y="463"/>
                </a:cxn>
                <a:cxn ang="0">
                  <a:pos x="85" y="447"/>
                </a:cxn>
                <a:cxn ang="0">
                  <a:pos x="44" y="430"/>
                </a:cxn>
                <a:cxn ang="0">
                  <a:pos x="16" y="411"/>
                </a:cxn>
                <a:cxn ang="0">
                  <a:pos x="2" y="393"/>
                </a:cxn>
                <a:cxn ang="0">
                  <a:pos x="0" y="370"/>
                </a:cxn>
                <a:cxn ang="0">
                  <a:pos x="19" y="346"/>
                </a:cxn>
                <a:cxn ang="0">
                  <a:pos x="60" y="322"/>
                </a:cxn>
                <a:cxn ang="0">
                  <a:pos x="121" y="303"/>
                </a:cxn>
                <a:cxn ang="0">
                  <a:pos x="202" y="290"/>
                </a:cxn>
                <a:cxn ang="0">
                  <a:pos x="303" y="280"/>
                </a:cxn>
                <a:cxn ang="0">
                  <a:pos x="424" y="274"/>
                </a:cxn>
                <a:cxn ang="0">
                  <a:pos x="1860" y="140"/>
                </a:cxn>
                <a:cxn ang="0">
                  <a:pos x="2731" y="33"/>
                </a:cxn>
                <a:cxn ang="0">
                  <a:pos x="2823" y="23"/>
                </a:cxn>
                <a:cxn ang="0">
                  <a:pos x="2900" y="13"/>
                </a:cxn>
                <a:cxn ang="0">
                  <a:pos x="2962" y="8"/>
                </a:cxn>
                <a:cxn ang="0">
                  <a:pos x="3010" y="4"/>
                </a:cxn>
                <a:cxn ang="0">
                  <a:pos x="3042" y="0"/>
                </a:cxn>
                <a:cxn ang="0">
                  <a:pos x="3060" y="0"/>
                </a:cxn>
              </a:cxnLst>
              <a:rect l="0" t="0" r="r" b="b"/>
              <a:pathLst>
                <a:path w="3931" h="524">
                  <a:moveTo>
                    <a:pt x="3060" y="0"/>
                  </a:moveTo>
                  <a:lnTo>
                    <a:pt x="3067" y="0"/>
                  </a:lnTo>
                  <a:lnTo>
                    <a:pt x="3075" y="0"/>
                  </a:lnTo>
                  <a:lnTo>
                    <a:pt x="3084" y="0"/>
                  </a:lnTo>
                  <a:lnTo>
                    <a:pt x="3094" y="0"/>
                  </a:lnTo>
                  <a:lnTo>
                    <a:pt x="3104" y="0"/>
                  </a:lnTo>
                  <a:lnTo>
                    <a:pt x="3113" y="2"/>
                  </a:lnTo>
                  <a:lnTo>
                    <a:pt x="3125" y="2"/>
                  </a:lnTo>
                  <a:lnTo>
                    <a:pt x="3136" y="4"/>
                  </a:lnTo>
                  <a:lnTo>
                    <a:pt x="3150" y="4"/>
                  </a:lnTo>
                  <a:lnTo>
                    <a:pt x="3161" y="4"/>
                  </a:lnTo>
                  <a:lnTo>
                    <a:pt x="3175" y="6"/>
                  </a:lnTo>
                  <a:lnTo>
                    <a:pt x="3188" y="8"/>
                  </a:lnTo>
                  <a:lnTo>
                    <a:pt x="3203" y="8"/>
                  </a:lnTo>
                  <a:lnTo>
                    <a:pt x="3219" y="10"/>
                  </a:lnTo>
                  <a:lnTo>
                    <a:pt x="3234" y="12"/>
                  </a:lnTo>
                  <a:lnTo>
                    <a:pt x="3250" y="13"/>
                  </a:lnTo>
                  <a:lnTo>
                    <a:pt x="3267" y="15"/>
                  </a:lnTo>
                  <a:lnTo>
                    <a:pt x="3282" y="15"/>
                  </a:lnTo>
                  <a:lnTo>
                    <a:pt x="3301" y="17"/>
                  </a:lnTo>
                  <a:lnTo>
                    <a:pt x="3319" y="19"/>
                  </a:lnTo>
                  <a:lnTo>
                    <a:pt x="3338" y="21"/>
                  </a:lnTo>
                  <a:lnTo>
                    <a:pt x="3357" y="25"/>
                  </a:lnTo>
                  <a:lnTo>
                    <a:pt x="3376" y="27"/>
                  </a:lnTo>
                  <a:lnTo>
                    <a:pt x="3395" y="29"/>
                  </a:lnTo>
                  <a:lnTo>
                    <a:pt x="3416" y="31"/>
                  </a:lnTo>
                  <a:lnTo>
                    <a:pt x="3438" y="35"/>
                  </a:lnTo>
                  <a:lnTo>
                    <a:pt x="3459" y="36"/>
                  </a:lnTo>
                  <a:lnTo>
                    <a:pt x="3482" y="38"/>
                  </a:lnTo>
                  <a:lnTo>
                    <a:pt x="3526" y="44"/>
                  </a:lnTo>
                  <a:lnTo>
                    <a:pt x="3574" y="50"/>
                  </a:lnTo>
                  <a:lnTo>
                    <a:pt x="3595" y="54"/>
                  </a:lnTo>
                  <a:lnTo>
                    <a:pt x="3616" y="60"/>
                  </a:lnTo>
                  <a:lnTo>
                    <a:pt x="3637" y="63"/>
                  </a:lnTo>
                  <a:lnTo>
                    <a:pt x="3656" y="67"/>
                  </a:lnTo>
                  <a:lnTo>
                    <a:pt x="3676" y="71"/>
                  </a:lnTo>
                  <a:lnTo>
                    <a:pt x="3693" y="77"/>
                  </a:lnTo>
                  <a:lnTo>
                    <a:pt x="3710" y="81"/>
                  </a:lnTo>
                  <a:lnTo>
                    <a:pt x="3727" y="84"/>
                  </a:lnTo>
                  <a:lnTo>
                    <a:pt x="3745" y="88"/>
                  </a:lnTo>
                  <a:lnTo>
                    <a:pt x="3760" y="92"/>
                  </a:lnTo>
                  <a:lnTo>
                    <a:pt x="3775" y="96"/>
                  </a:lnTo>
                  <a:lnTo>
                    <a:pt x="3789" y="100"/>
                  </a:lnTo>
                  <a:lnTo>
                    <a:pt x="3802" y="104"/>
                  </a:lnTo>
                  <a:lnTo>
                    <a:pt x="3816" y="109"/>
                  </a:lnTo>
                  <a:lnTo>
                    <a:pt x="3829" y="113"/>
                  </a:lnTo>
                  <a:lnTo>
                    <a:pt x="3841" y="117"/>
                  </a:lnTo>
                  <a:lnTo>
                    <a:pt x="3850" y="121"/>
                  </a:lnTo>
                  <a:lnTo>
                    <a:pt x="3862" y="125"/>
                  </a:lnTo>
                  <a:lnTo>
                    <a:pt x="3871" y="129"/>
                  </a:lnTo>
                  <a:lnTo>
                    <a:pt x="3879" y="132"/>
                  </a:lnTo>
                  <a:lnTo>
                    <a:pt x="3889" y="134"/>
                  </a:lnTo>
                  <a:lnTo>
                    <a:pt x="3894" y="138"/>
                  </a:lnTo>
                  <a:lnTo>
                    <a:pt x="3902" y="142"/>
                  </a:lnTo>
                  <a:lnTo>
                    <a:pt x="3908" y="146"/>
                  </a:lnTo>
                  <a:lnTo>
                    <a:pt x="3914" y="150"/>
                  </a:lnTo>
                  <a:lnTo>
                    <a:pt x="3917" y="154"/>
                  </a:lnTo>
                  <a:lnTo>
                    <a:pt x="3921" y="155"/>
                  </a:lnTo>
                  <a:lnTo>
                    <a:pt x="3925" y="159"/>
                  </a:lnTo>
                  <a:lnTo>
                    <a:pt x="3927" y="163"/>
                  </a:lnTo>
                  <a:lnTo>
                    <a:pt x="3929" y="165"/>
                  </a:lnTo>
                  <a:lnTo>
                    <a:pt x="3931" y="169"/>
                  </a:lnTo>
                  <a:lnTo>
                    <a:pt x="3931" y="173"/>
                  </a:lnTo>
                  <a:lnTo>
                    <a:pt x="3931" y="177"/>
                  </a:lnTo>
                  <a:lnTo>
                    <a:pt x="3929" y="182"/>
                  </a:lnTo>
                  <a:lnTo>
                    <a:pt x="3927" y="188"/>
                  </a:lnTo>
                  <a:lnTo>
                    <a:pt x="3923" y="192"/>
                  </a:lnTo>
                  <a:lnTo>
                    <a:pt x="3919" y="198"/>
                  </a:lnTo>
                  <a:lnTo>
                    <a:pt x="3915" y="203"/>
                  </a:lnTo>
                  <a:lnTo>
                    <a:pt x="3910" y="207"/>
                  </a:lnTo>
                  <a:lnTo>
                    <a:pt x="3904" y="213"/>
                  </a:lnTo>
                  <a:lnTo>
                    <a:pt x="3896" y="217"/>
                  </a:lnTo>
                  <a:lnTo>
                    <a:pt x="3889" y="223"/>
                  </a:lnTo>
                  <a:lnTo>
                    <a:pt x="3879" y="227"/>
                  </a:lnTo>
                  <a:lnTo>
                    <a:pt x="3869" y="230"/>
                  </a:lnTo>
                  <a:lnTo>
                    <a:pt x="3860" y="236"/>
                  </a:lnTo>
                  <a:lnTo>
                    <a:pt x="3848" y="240"/>
                  </a:lnTo>
                  <a:lnTo>
                    <a:pt x="3835" y="244"/>
                  </a:lnTo>
                  <a:lnTo>
                    <a:pt x="3821" y="248"/>
                  </a:lnTo>
                  <a:lnTo>
                    <a:pt x="3808" y="253"/>
                  </a:lnTo>
                  <a:lnTo>
                    <a:pt x="3793" y="257"/>
                  </a:lnTo>
                  <a:lnTo>
                    <a:pt x="3777" y="261"/>
                  </a:lnTo>
                  <a:lnTo>
                    <a:pt x="3760" y="265"/>
                  </a:lnTo>
                  <a:lnTo>
                    <a:pt x="3743" y="269"/>
                  </a:lnTo>
                  <a:lnTo>
                    <a:pt x="3725" y="273"/>
                  </a:lnTo>
                  <a:lnTo>
                    <a:pt x="3706" y="276"/>
                  </a:lnTo>
                  <a:lnTo>
                    <a:pt x="3685" y="280"/>
                  </a:lnTo>
                  <a:lnTo>
                    <a:pt x="3664" y="282"/>
                  </a:lnTo>
                  <a:lnTo>
                    <a:pt x="3643" y="286"/>
                  </a:lnTo>
                  <a:lnTo>
                    <a:pt x="3620" y="290"/>
                  </a:lnTo>
                  <a:lnTo>
                    <a:pt x="3597" y="294"/>
                  </a:lnTo>
                  <a:lnTo>
                    <a:pt x="3574" y="298"/>
                  </a:lnTo>
                  <a:lnTo>
                    <a:pt x="3547" y="299"/>
                  </a:lnTo>
                  <a:lnTo>
                    <a:pt x="3522" y="303"/>
                  </a:lnTo>
                  <a:lnTo>
                    <a:pt x="3495" y="307"/>
                  </a:lnTo>
                  <a:lnTo>
                    <a:pt x="3445" y="309"/>
                  </a:lnTo>
                  <a:lnTo>
                    <a:pt x="3397" y="313"/>
                  </a:lnTo>
                  <a:lnTo>
                    <a:pt x="3349" y="317"/>
                  </a:lnTo>
                  <a:lnTo>
                    <a:pt x="3303" y="321"/>
                  </a:lnTo>
                  <a:lnTo>
                    <a:pt x="3257" y="322"/>
                  </a:lnTo>
                  <a:lnTo>
                    <a:pt x="3211" y="326"/>
                  </a:lnTo>
                  <a:lnTo>
                    <a:pt x="3169" y="328"/>
                  </a:lnTo>
                  <a:lnTo>
                    <a:pt x="3125" y="332"/>
                  </a:lnTo>
                  <a:lnTo>
                    <a:pt x="3083" y="334"/>
                  </a:lnTo>
                  <a:lnTo>
                    <a:pt x="3042" y="338"/>
                  </a:lnTo>
                  <a:lnTo>
                    <a:pt x="3002" y="342"/>
                  </a:lnTo>
                  <a:lnTo>
                    <a:pt x="2964" y="344"/>
                  </a:lnTo>
                  <a:lnTo>
                    <a:pt x="2925" y="347"/>
                  </a:lnTo>
                  <a:lnTo>
                    <a:pt x="2887" y="351"/>
                  </a:lnTo>
                  <a:lnTo>
                    <a:pt x="2850" y="353"/>
                  </a:lnTo>
                  <a:lnTo>
                    <a:pt x="2814" y="357"/>
                  </a:lnTo>
                  <a:lnTo>
                    <a:pt x="2797" y="359"/>
                  </a:lnTo>
                  <a:lnTo>
                    <a:pt x="2779" y="361"/>
                  </a:lnTo>
                  <a:lnTo>
                    <a:pt x="2760" y="363"/>
                  </a:lnTo>
                  <a:lnTo>
                    <a:pt x="2739" y="365"/>
                  </a:lnTo>
                  <a:lnTo>
                    <a:pt x="2716" y="369"/>
                  </a:lnTo>
                  <a:lnTo>
                    <a:pt x="2691" y="370"/>
                  </a:lnTo>
                  <a:lnTo>
                    <a:pt x="2666" y="372"/>
                  </a:lnTo>
                  <a:lnTo>
                    <a:pt x="2639" y="376"/>
                  </a:lnTo>
                  <a:lnTo>
                    <a:pt x="2610" y="378"/>
                  </a:lnTo>
                  <a:lnTo>
                    <a:pt x="2580" y="382"/>
                  </a:lnTo>
                  <a:lnTo>
                    <a:pt x="2547" y="384"/>
                  </a:lnTo>
                  <a:lnTo>
                    <a:pt x="2514" y="388"/>
                  </a:lnTo>
                  <a:lnTo>
                    <a:pt x="2478" y="390"/>
                  </a:lnTo>
                  <a:lnTo>
                    <a:pt x="2442" y="393"/>
                  </a:lnTo>
                  <a:lnTo>
                    <a:pt x="2403" y="397"/>
                  </a:lnTo>
                  <a:lnTo>
                    <a:pt x="2365" y="401"/>
                  </a:lnTo>
                  <a:lnTo>
                    <a:pt x="2323" y="405"/>
                  </a:lnTo>
                  <a:lnTo>
                    <a:pt x="2280" y="409"/>
                  </a:lnTo>
                  <a:lnTo>
                    <a:pt x="2236" y="413"/>
                  </a:lnTo>
                  <a:lnTo>
                    <a:pt x="2192" y="417"/>
                  </a:lnTo>
                  <a:lnTo>
                    <a:pt x="2144" y="420"/>
                  </a:lnTo>
                  <a:lnTo>
                    <a:pt x="2096" y="426"/>
                  </a:lnTo>
                  <a:lnTo>
                    <a:pt x="2046" y="430"/>
                  </a:lnTo>
                  <a:lnTo>
                    <a:pt x="1994" y="436"/>
                  </a:lnTo>
                  <a:lnTo>
                    <a:pt x="1941" y="440"/>
                  </a:lnTo>
                  <a:lnTo>
                    <a:pt x="1887" y="445"/>
                  </a:lnTo>
                  <a:lnTo>
                    <a:pt x="1831" y="451"/>
                  </a:lnTo>
                  <a:lnTo>
                    <a:pt x="1774" y="455"/>
                  </a:lnTo>
                  <a:lnTo>
                    <a:pt x="1714" y="461"/>
                  </a:lnTo>
                  <a:lnTo>
                    <a:pt x="1655" y="466"/>
                  </a:lnTo>
                  <a:lnTo>
                    <a:pt x="1593" y="472"/>
                  </a:lnTo>
                  <a:lnTo>
                    <a:pt x="1530" y="480"/>
                  </a:lnTo>
                  <a:lnTo>
                    <a:pt x="1495" y="482"/>
                  </a:lnTo>
                  <a:lnTo>
                    <a:pt x="1461" y="486"/>
                  </a:lnTo>
                  <a:lnTo>
                    <a:pt x="1428" y="488"/>
                  </a:lnTo>
                  <a:lnTo>
                    <a:pt x="1396" y="489"/>
                  </a:lnTo>
                  <a:lnTo>
                    <a:pt x="1365" y="493"/>
                  </a:lnTo>
                  <a:lnTo>
                    <a:pt x="1332" y="495"/>
                  </a:lnTo>
                  <a:lnTo>
                    <a:pt x="1301" y="497"/>
                  </a:lnTo>
                  <a:lnTo>
                    <a:pt x="1273" y="499"/>
                  </a:lnTo>
                  <a:lnTo>
                    <a:pt x="1242" y="501"/>
                  </a:lnTo>
                  <a:lnTo>
                    <a:pt x="1213" y="503"/>
                  </a:lnTo>
                  <a:lnTo>
                    <a:pt x="1184" y="505"/>
                  </a:lnTo>
                  <a:lnTo>
                    <a:pt x="1158" y="507"/>
                  </a:lnTo>
                  <a:lnTo>
                    <a:pt x="1131" y="509"/>
                  </a:lnTo>
                  <a:lnTo>
                    <a:pt x="1104" y="511"/>
                  </a:lnTo>
                  <a:lnTo>
                    <a:pt x="1077" y="512"/>
                  </a:lnTo>
                  <a:lnTo>
                    <a:pt x="1052" y="514"/>
                  </a:lnTo>
                  <a:lnTo>
                    <a:pt x="1027" y="514"/>
                  </a:lnTo>
                  <a:lnTo>
                    <a:pt x="1002" y="516"/>
                  </a:lnTo>
                  <a:lnTo>
                    <a:pt x="979" y="516"/>
                  </a:lnTo>
                  <a:lnTo>
                    <a:pt x="956" y="518"/>
                  </a:lnTo>
                  <a:lnTo>
                    <a:pt x="933" y="518"/>
                  </a:lnTo>
                  <a:lnTo>
                    <a:pt x="912" y="520"/>
                  </a:lnTo>
                  <a:lnTo>
                    <a:pt x="891" y="520"/>
                  </a:lnTo>
                  <a:lnTo>
                    <a:pt x="870" y="522"/>
                  </a:lnTo>
                  <a:lnTo>
                    <a:pt x="850" y="522"/>
                  </a:lnTo>
                  <a:lnTo>
                    <a:pt x="829" y="522"/>
                  </a:lnTo>
                  <a:lnTo>
                    <a:pt x="812" y="522"/>
                  </a:lnTo>
                  <a:lnTo>
                    <a:pt x="793" y="522"/>
                  </a:lnTo>
                  <a:lnTo>
                    <a:pt x="776" y="524"/>
                  </a:lnTo>
                  <a:lnTo>
                    <a:pt x="758" y="524"/>
                  </a:lnTo>
                  <a:lnTo>
                    <a:pt x="741" y="524"/>
                  </a:lnTo>
                  <a:lnTo>
                    <a:pt x="726" y="524"/>
                  </a:lnTo>
                  <a:lnTo>
                    <a:pt x="689" y="524"/>
                  </a:lnTo>
                  <a:lnTo>
                    <a:pt x="657" y="522"/>
                  </a:lnTo>
                  <a:lnTo>
                    <a:pt x="622" y="522"/>
                  </a:lnTo>
                  <a:lnTo>
                    <a:pt x="591" y="522"/>
                  </a:lnTo>
                  <a:lnTo>
                    <a:pt x="559" y="520"/>
                  </a:lnTo>
                  <a:lnTo>
                    <a:pt x="530" y="518"/>
                  </a:lnTo>
                  <a:lnTo>
                    <a:pt x="499" y="516"/>
                  </a:lnTo>
                  <a:lnTo>
                    <a:pt x="470" y="514"/>
                  </a:lnTo>
                  <a:lnTo>
                    <a:pt x="444" y="512"/>
                  </a:lnTo>
                  <a:lnTo>
                    <a:pt x="417" y="511"/>
                  </a:lnTo>
                  <a:lnTo>
                    <a:pt x="390" y="507"/>
                  </a:lnTo>
                  <a:lnTo>
                    <a:pt x="365" y="505"/>
                  </a:lnTo>
                  <a:lnTo>
                    <a:pt x="340" y="501"/>
                  </a:lnTo>
                  <a:lnTo>
                    <a:pt x="315" y="499"/>
                  </a:lnTo>
                  <a:lnTo>
                    <a:pt x="290" y="495"/>
                  </a:lnTo>
                  <a:lnTo>
                    <a:pt x="267" y="491"/>
                  </a:lnTo>
                  <a:lnTo>
                    <a:pt x="252" y="488"/>
                  </a:lnTo>
                  <a:lnTo>
                    <a:pt x="234" y="486"/>
                  </a:lnTo>
                  <a:lnTo>
                    <a:pt x="219" y="482"/>
                  </a:lnTo>
                  <a:lnTo>
                    <a:pt x="204" y="480"/>
                  </a:lnTo>
                  <a:lnTo>
                    <a:pt x="190" y="476"/>
                  </a:lnTo>
                  <a:lnTo>
                    <a:pt x="177" y="472"/>
                  </a:lnTo>
                  <a:lnTo>
                    <a:pt x="163" y="470"/>
                  </a:lnTo>
                  <a:lnTo>
                    <a:pt x="150" y="466"/>
                  </a:lnTo>
                  <a:lnTo>
                    <a:pt x="138" y="463"/>
                  </a:lnTo>
                  <a:lnTo>
                    <a:pt x="127" y="461"/>
                  </a:lnTo>
                  <a:lnTo>
                    <a:pt x="115" y="457"/>
                  </a:lnTo>
                  <a:lnTo>
                    <a:pt x="104" y="453"/>
                  </a:lnTo>
                  <a:lnTo>
                    <a:pt x="94" y="449"/>
                  </a:lnTo>
                  <a:lnTo>
                    <a:pt x="85" y="447"/>
                  </a:lnTo>
                  <a:lnTo>
                    <a:pt x="75" y="443"/>
                  </a:lnTo>
                  <a:lnTo>
                    <a:pt x="65" y="440"/>
                  </a:lnTo>
                  <a:lnTo>
                    <a:pt x="58" y="436"/>
                  </a:lnTo>
                  <a:lnTo>
                    <a:pt x="50" y="432"/>
                  </a:lnTo>
                  <a:lnTo>
                    <a:pt x="44" y="430"/>
                  </a:lnTo>
                  <a:lnTo>
                    <a:pt x="37" y="426"/>
                  </a:lnTo>
                  <a:lnTo>
                    <a:pt x="31" y="422"/>
                  </a:lnTo>
                  <a:lnTo>
                    <a:pt x="25" y="418"/>
                  </a:lnTo>
                  <a:lnTo>
                    <a:pt x="21" y="415"/>
                  </a:lnTo>
                  <a:lnTo>
                    <a:pt x="16" y="411"/>
                  </a:lnTo>
                  <a:lnTo>
                    <a:pt x="12" y="409"/>
                  </a:lnTo>
                  <a:lnTo>
                    <a:pt x="8" y="405"/>
                  </a:lnTo>
                  <a:lnTo>
                    <a:pt x="6" y="401"/>
                  </a:lnTo>
                  <a:lnTo>
                    <a:pt x="4" y="397"/>
                  </a:lnTo>
                  <a:lnTo>
                    <a:pt x="2" y="393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70"/>
                  </a:lnTo>
                  <a:lnTo>
                    <a:pt x="4" y="367"/>
                  </a:lnTo>
                  <a:lnTo>
                    <a:pt x="6" y="361"/>
                  </a:lnTo>
                  <a:lnTo>
                    <a:pt x="10" y="355"/>
                  </a:lnTo>
                  <a:lnTo>
                    <a:pt x="14" y="349"/>
                  </a:lnTo>
                  <a:lnTo>
                    <a:pt x="19" y="346"/>
                  </a:lnTo>
                  <a:lnTo>
                    <a:pt x="27" y="340"/>
                  </a:lnTo>
                  <a:lnTo>
                    <a:pt x="33" y="336"/>
                  </a:lnTo>
                  <a:lnTo>
                    <a:pt x="42" y="330"/>
                  </a:lnTo>
                  <a:lnTo>
                    <a:pt x="50" y="326"/>
                  </a:lnTo>
                  <a:lnTo>
                    <a:pt x="60" y="322"/>
                  </a:lnTo>
                  <a:lnTo>
                    <a:pt x="71" y="319"/>
                  </a:lnTo>
                  <a:lnTo>
                    <a:pt x="83" y="315"/>
                  </a:lnTo>
                  <a:lnTo>
                    <a:pt x="94" y="311"/>
                  </a:lnTo>
                  <a:lnTo>
                    <a:pt x="108" y="307"/>
                  </a:lnTo>
                  <a:lnTo>
                    <a:pt x="121" y="303"/>
                  </a:lnTo>
                  <a:lnTo>
                    <a:pt x="135" y="301"/>
                  </a:lnTo>
                  <a:lnTo>
                    <a:pt x="150" y="298"/>
                  </a:lnTo>
                  <a:lnTo>
                    <a:pt x="167" y="296"/>
                  </a:lnTo>
                  <a:lnTo>
                    <a:pt x="184" y="292"/>
                  </a:lnTo>
                  <a:lnTo>
                    <a:pt x="202" y="290"/>
                  </a:lnTo>
                  <a:lnTo>
                    <a:pt x="221" y="288"/>
                  </a:lnTo>
                  <a:lnTo>
                    <a:pt x="240" y="286"/>
                  </a:lnTo>
                  <a:lnTo>
                    <a:pt x="259" y="284"/>
                  </a:lnTo>
                  <a:lnTo>
                    <a:pt x="280" y="282"/>
                  </a:lnTo>
                  <a:lnTo>
                    <a:pt x="303" y="280"/>
                  </a:lnTo>
                  <a:lnTo>
                    <a:pt x="325" y="278"/>
                  </a:lnTo>
                  <a:lnTo>
                    <a:pt x="350" y="276"/>
                  </a:lnTo>
                  <a:lnTo>
                    <a:pt x="373" y="276"/>
                  </a:lnTo>
                  <a:lnTo>
                    <a:pt x="397" y="274"/>
                  </a:lnTo>
                  <a:lnTo>
                    <a:pt x="424" y="274"/>
                  </a:lnTo>
                  <a:lnTo>
                    <a:pt x="716" y="251"/>
                  </a:lnTo>
                  <a:lnTo>
                    <a:pt x="1006" y="227"/>
                  </a:lnTo>
                  <a:lnTo>
                    <a:pt x="1294" y="200"/>
                  </a:lnTo>
                  <a:lnTo>
                    <a:pt x="1578" y="171"/>
                  </a:lnTo>
                  <a:lnTo>
                    <a:pt x="1860" y="140"/>
                  </a:lnTo>
                  <a:lnTo>
                    <a:pt x="2140" y="108"/>
                  </a:lnTo>
                  <a:lnTo>
                    <a:pt x="2417" y="73"/>
                  </a:lnTo>
                  <a:lnTo>
                    <a:pt x="2691" y="38"/>
                  </a:lnTo>
                  <a:lnTo>
                    <a:pt x="2712" y="36"/>
                  </a:lnTo>
                  <a:lnTo>
                    <a:pt x="2731" y="33"/>
                  </a:lnTo>
                  <a:lnTo>
                    <a:pt x="2751" y="31"/>
                  </a:lnTo>
                  <a:lnTo>
                    <a:pt x="2770" y="29"/>
                  </a:lnTo>
                  <a:lnTo>
                    <a:pt x="2789" y="27"/>
                  </a:lnTo>
                  <a:lnTo>
                    <a:pt x="2806" y="25"/>
                  </a:lnTo>
                  <a:lnTo>
                    <a:pt x="2823" y="23"/>
                  </a:lnTo>
                  <a:lnTo>
                    <a:pt x="2839" y="21"/>
                  </a:lnTo>
                  <a:lnTo>
                    <a:pt x="2856" y="19"/>
                  </a:lnTo>
                  <a:lnTo>
                    <a:pt x="2871" y="17"/>
                  </a:lnTo>
                  <a:lnTo>
                    <a:pt x="2885" y="15"/>
                  </a:lnTo>
                  <a:lnTo>
                    <a:pt x="2900" y="13"/>
                  </a:lnTo>
                  <a:lnTo>
                    <a:pt x="2914" y="13"/>
                  </a:lnTo>
                  <a:lnTo>
                    <a:pt x="2927" y="12"/>
                  </a:lnTo>
                  <a:lnTo>
                    <a:pt x="2939" y="10"/>
                  </a:lnTo>
                  <a:lnTo>
                    <a:pt x="2950" y="10"/>
                  </a:lnTo>
                  <a:lnTo>
                    <a:pt x="2962" y="8"/>
                  </a:lnTo>
                  <a:lnTo>
                    <a:pt x="2973" y="6"/>
                  </a:lnTo>
                  <a:lnTo>
                    <a:pt x="2983" y="6"/>
                  </a:lnTo>
                  <a:lnTo>
                    <a:pt x="2992" y="4"/>
                  </a:lnTo>
                  <a:lnTo>
                    <a:pt x="3000" y="4"/>
                  </a:lnTo>
                  <a:lnTo>
                    <a:pt x="3010" y="4"/>
                  </a:lnTo>
                  <a:lnTo>
                    <a:pt x="3017" y="2"/>
                  </a:lnTo>
                  <a:lnTo>
                    <a:pt x="3025" y="2"/>
                  </a:lnTo>
                  <a:lnTo>
                    <a:pt x="3031" y="2"/>
                  </a:lnTo>
                  <a:lnTo>
                    <a:pt x="3036" y="0"/>
                  </a:lnTo>
                  <a:lnTo>
                    <a:pt x="3042" y="0"/>
                  </a:lnTo>
                  <a:lnTo>
                    <a:pt x="3046" y="0"/>
                  </a:lnTo>
                  <a:lnTo>
                    <a:pt x="3050" y="0"/>
                  </a:lnTo>
                  <a:lnTo>
                    <a:pt x="3054" y="0"/>
                  </a:lnTo>
                  <a:lnTo>
                    <a:pt x="3058" y="0"/>
                  </a:lnTo>
                  <a:lnTo>
                    <a:pt x="3060" y="0"/>
                  </a:lnTo>
                  <a:lnTo>
                    <a:pt x="306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2926509" y="3866817"/>
              <a:ext cx="1137920" cy="171702"/>
            </a:xfrm>
            <a:custGeom>
              <a:avLst/>
              <a:gdLst/>
              <a:ahLst/>
              <a:cxnLst>
                <a:cxn ang="0">
                  <a:pos x="3050" y="2"/>
                </a:cxn>
                <a:cxn ang="0">
                  <a:pos x="3106" y="4"/>
                </a:cxn>
                <a:cxn ang="0">
                  <a:pos x="3175" y="12"/>
                </a:cxn>
                <a:cxn ang="0">
                  <a:pos x="3257" y="19"/>
                </a:cxn>
                <a:cxn ang="0">
                  <a:pos x="3351" y="29"/>
                </a:cxn>
                <a:cxn ang="0">
                  <a:pos x="3482" y="46"/>
                </a:cxn>
                <a:cxn ang="0">
                  <a:pos x="3612" y="69"/>
                </a:cxn>
                <a:cxn ang="0">
                  <a:pos x="3701" y="90"/>
                </a:cxn>
                <a:cxn ang="0">
                  <a:pos x="3772" y="110"/>
                </a:cxn>
                <a:cxn ang="0">
                  <a:pos x="3827" y="129"/>
                </a:cxn>
                <a:cxn ang="0">
                  <a:pos x="3864" y="148"/>
                </a:cxn>
                <a:cxn ang="0">
                  <a:pos x="3883" y="163"/>
                </a:cxn>
                <a:cxn ang="0">
                  <a:pos x="3885" y="184"/>
                </a:cxn>
                <a:cxn ang="0">
                  <a:pos x="3866" y="209"/>
                </a:cxn>
                <a:cxn ang="0">
                  <a:pos x="3825" y="232"/>
                </a:cxn>
                <a:cxn ang="0">
                  <a:pos x="3764" y="253"/>
                </a:cxn>
                <a:cxn ang="0">
                  <a:pos x="3681" y="273"/>
                </a:cxn>
                <a:cxn ang="0">
                  <a:pos x="3576" y="292"/>
                </a:cxn>
                <a:cxn ang="0">
                  <a:pos x="3451" y="307"/>
                </a:cxn>
                <a:cxn ang="0">
                  <a:pos x="3221" y="324"/>
                </a:cxn>
                <a:cxn ang="0">
                  <a:pos x="3010" y="338"/>
                </a:cxn>
                <a:cxn ang="0">
                  <a:pos x="2818" y="349"/>
                </a:cxn>
                <a:cxn ang="0">
                  <a:pos x="2707" y="357"/>
                </a:cxn>
                <a:cxn ang="0">
                  <a:pos x="2582" y="369"/>
                </a:cxn>
                <a:cxn ang="0">
                  <a:pos x="2419" y="382"/>
                </a:cxn>
                <a:cxn ang="0">
                  <a:pos x="2219" y="399"/>
                </a:cxn>
                <a:cxn ang="0">
                  <a:pos x="1981" y="420"/>
                </a:cxn>
                <a:cxn ang="0">
                  <a:pos x="1703" y="445"/>
                </a:cxn>
                <a:cxn ang="0">
                  <a:pos x="1451" y="465"/>
                </a:cxn>
                <a:cxn ang="0">
                  <a:pos x="1292" y="476"/>
                </a:cxn>
                <a:cxn ang="0">
                  <a:pos x="1150" y="484"/>
                </a:cxn>
                <a:cxn ang="0">
                  <a:pos x="1023" y="491"/>
                </a:cxn>
                <a:cxn ang="0">
                  <a:pos x="910" y="495"/>
                </a:cxn>
                <a:cxn ang="0">
                  <a:pos x="810" y="499"/>
                </a:cxn>
                <a:cxn ang="0">
                  <a:pos x="726" y="499"/>
                </a:cxn>
                <a:cxn ang="0">
                  <a:pos x="561" y="495"/>
                </a:cxn>
                <a:cxn ang="0">
                  <a:pos x="417" y="486"/>
                </a:cxn>
                <a:cxn ang="0">
                  <a:pos x="292" y="470"/>
                </a:cxn>
                <a:cxn ang="0">
                  <a:pos x="206" y="455"/>
                </a:cxn>
                <a:cxn ang="0">
                  <a:pos x="139" y="438"/>
                </a:cxn>
                <a:cxn ang="0">
                  <a:pos x="85" y="422"/>
                </a:cxn>
                <a:cxn ang="0">
                  <a:pos x="44" y="405"/>
                </a:cxn>
                <a:cxn ang="0">
                  <a:pos x="18" y="388"/>
                </a:cxn>
                <a:cxn ang="0">
                  <a:pos x="2" y="369"/>
                </a:cxn>
                <a:cxn ang="0">
                  <a:pos x="2" y="348"/>
                </a:cxn>
                <a:cxn ang="0">
                  <a:pos x="21" y="321"/>
                </a:cxn>
                <a:cxn ang="0">
                  <a:pos x="60" y="298"/>
                </a:cxn>
                <a:cxn ang="0">
                  <a:pos x="121" y="278"/>
                </a:cxn>
                <a:cxn ang="0">
                  <a:pos x="202" y="265"/>
                </a:cxn>
                <a:cxn ang="0">
                  <a:pos x="304" y="255"/>
                </a:cxn>
                <a:cxn ang="0">
                  <a:pos x="425" y="250"/>
                </a:cxn>
                <a:cxn ang="0">
                  <a:pos x="1835" y="127"/>
                </a:cxn>
                <a:cxn ang="0">
                  <a:pos x="2697" y="29"/>
                </a:cxn>
                <a:cxn ang="0">
                  <a:pos x="2785" y="21"/>
                </a:cxn>
                <a:cxn ang="0">
                  <a:pos x="2858" y="14"/>
                </a:cxn>
                <a:cxn ang="0">
                  <a:pos x="2920" y="8"/>
                </a:cxn>
                <a:cxn ang="0">
                  <a:pos x="2966" y="4"/>
                </a:cxn>
                <a:cxn ang="0">
                  <a:pos x="2998" y="2"/>
                </a:cxn>
                <a:cxn ang="0">
                  <a:pos x="3016" y="0"/>
                </a:cxn>
              </a:cxnLst>
              <a:rect l="0" t="0" r="r" b="b"/>
              <a:pathLst>
                <a:path w="3887" h="499">
                  <a:moveTo>
                    <a:pt x="3016" y="0"/>
                  </a:moveTo>
                  <a:lnTo>
                    <a:pt x="3023" y="0"/>
                  </a:lnTo>
                  <a:lnTo>
                    <a:pt x="3031" y="0"/>
                  </a:lnTo>
                  <a:lnTo>
                    <a:pt x="3040" y="2"/>
                  </a:lnTo>
                  <a:lnTo>
                    <a:pt x="3050" y="2"/>
                  </a:lnTo>
                  <a:lnTo>
                    <a:pt x="3060" y="2"/>
                  </a:lnTo>
                  <a:lnTo>
                    <a:pt x="3069" y="2"/>
                  </a:lnTo>
                  <a:lnTo>
                    <a:pt x="3081" y="4"/>
                  </a:lnTo>
                  <a:lnTo>
                    <a:pt x="3092" y="4"/>
                  </a:lnTo>
                  <a:lnTo>
                    <a:pt x="3106" y="4"/>
                  </a:lnTo>
                  <a:lnTo>
                    <a:pt x="3117" y="6"/>
                  </a:lnTo>
                  <a:lnTo>
                    <a:pt x="3131" y="8"/>
                  </a:lnTo>
                  <a:lnTo>
                    <a:pt x="3144" y="8"/>
                  </a:lnTo>
                  <a:lnTo>
                    <a:pt x="3159" y="10"/>
                  </a:lnTo>
                  <a:lnTo>
                    <a:pt x="3175" y="12"/>
                  </a:lnTo>
                  <a:lnTo>
                    <a:pt x="3190" y="12"/>
                  </a:lnTo>
                  <a:lnTo>
                    <a:pt x="3206" y="14"/>
                  </a:lnTo>
                  <a:lnTo>
                    <a:pt x="3223" y="15"/>
                  </a:lnTo>
                  <a:lnTo>
                    <a:pt x="3238" y="17"/>
                  </a:lnTo>
                  <a:lnTo>
                    <a:pt x="3257" y="19"/>
                  </a:lnTo>
                  <a:lnTo>
                    <a:pt x="3275" y="21"/>
                  </a:lnTo>
                  <a:lnTo>
                    <a:pt x="3294" y="23"/>
                  </a:lnTo>
                  <a:lnTo>
                    <a:pt x="3313" y="25"/>
                  </a:lnTo>
                  <a:lnTo>
                    <a:pt x="3332" y="27"/>
                  </a:lnTo>
                  <a:lnTo>
                    <a:pt x="3351" y="29"/>
                  </a:lnTo>
                  <a:lnTo>
                    <a:pt x="3372" y="33"/>
                  </a:lnTo>
                  <a:lnTo>
                    <a:pt x="3394" y="35"/>
                  </a:lnTo>
                  <a:lnTo>
                    <a:pt x="3415" y="37"/>
                  </a:lnTo>
                  <a:lnTo>
                    <a:pt x="3438" y="40"/>
                  </a:lnTo>
                  <a:lnTo>
                    <a:pt x="3482" y="46"/>
                  </a:lnTo>
                  <a:lnTo>
                    <a:pt x="3530" y="52"/>
                  </a:lnTo>
                  <a:lnTo>
                    <a:pt x="3551" y="56"/>
                  </a:lnTo>
                  <a:lnTo>
                    <a:pt x="3572" y="60"/>
                  </a:lnTo>
                  <a:lnTo>
                    <a:pt x="3593" y="63"/>
                  </a:lnTo>
                  <a:lnTo>
                    <a:pt x="3612" y="69"/>
                  </a:lnTo>
                  <a:lnTo>
                    <a:pt x="3632" y="73"/>
                  </a:lnTo>
                  <a:lnTo>
                    <a:pt x="3649" y="77"/>
                  </a:lnTo>
                  <a:lnTo>
                    <a:pt x="3666" y="81"/>
                  </a:lnTo>
                  <a:lnTo>
                    <a:pt x="3683" y="85"/>
                  </a:lnTo>
                  <a:lnTo>
                    <a:pt x="3701" y="90"/>
                  </a:lnTo>
                  <a:lnTo>
                    <a:pt x="3716" y="94"/>
                  </a:lnTo>
                  <a:lnTo>
                    <a:pt x="3731" y="98"/>
                  </a:lnTo>
                  <a:lnTo>
                    <a:pt x="3745" y="102"/>
                  </a:lnTo>
                  <a:lnTo>
                    <a:pt x="3758" y="106"/>
                  </a:lnTo>
                  <a:lnTo>
                    <a:pt x="3772" y="110"/>
                  </a:lnTo>
                  <a:lnTo>
                    <a:pt x="3785" y="113"/>
                  </a:lnTo>
                  <a:lnTo>
                    <a:pt x="3797" y="117"/>
                  </a:lnTo>
                  <a:lnTo>
                    <a:pt x="3806" y="121"/>
                  </a:lnTo>
                  <a:lnTo>
                    <a:pt x="3818" y="125"/>
                  </a:lnTo>
                  <a:lnTo>
                    <a:pt x="3827" y="129"/>
                  </a:lnTo>
                  <a:lnTo>
                    <a:pt x="3835" y="133"/>
                  </a:lnTo>
                  <a:lnTo>
                    <a:pt x="3845" y="136"/>
                  </a:lnTo>
                  <a:lnTo>
                    <a:pt x="3850" y="140"/>
                  </a:lnTo>
                  <a:lnTo>
                    <a:pt x="3858" y="144"/>
                  </a:lnTo>
                  <a:lnTo>
                    <a:pt x="3864" y="148"/>
                  </a:lnTo>
                  <a:lnTo>
                    <a:pt x="3870" y="150"/>
                  </a:lnTo>
                  <a:lnTo>
                    <a:pt x="3873" y="154"/>
                  </a:lnTo>
                  <a:lnTo>
                    <a:pt x="3877" y="158"/>
                  </a:lnTo>
                  <a:lnTo>
                    <a:pt x="3881" y="161"/>
                  </a:lnTo>
                  <a:lnTo>
                    <a:pt x="3883" y="163"/>
                  </a:lnTo>
                  <a:lnTo>
                    <a:pt x="3885" y="167"/>
                  </a:lnTo>
                  <a:lnTo>
                    <a:pt x="3887" y="169"/>
                  </a:lnTo>
                  <a:lnTo>
                    <a:pt x="3887" y="173"/>
                  </a:lnTo>
                  <a:lnTo>
                    <a:pt x="3887" y="179"/>
                  </a:lnTo>
                  <a:lnTo>
                    <a:pt x="3885" y="184"/>
                  </a:lnTo>
                  <a:lnTo>
                    <a:pt x="3883" y="188"/>
                  </a:lnTo>
                  <a:lnTo>
                    <a:pt x="3879" y="194"/>
                  </a:lnTo>
                  <a:lnTo>
                    <a:pt x="3875" y="200"/>
                  </a:lnTo>
                  <a:lnTo>
                    <a:pt x="3871" y="204"/>
                  </a:lnTo>
                  <a:lnTo>
                    <a:pt x="3866" y="209"/>
                  </a:lnTo>
                  <a:lnTo>
                    <a:pt x="3860" y="213"/>
                  </a:lnTo>
                  <a:lnTo>
                    <a:pt x="3852" y="219"/>
                  </a:lnTo>
                  <a:lnTo>
                    <a:pt x="3845" y="223"/>
                  </a:lnTo>
                  <a:lnTo>
                    <a:pt x="3835" y="229"/>
                  </a:lnTo>
                  <a:lnTo>
                    <a:pt x="3825" y="232"/>
                  </a:lnTo>
                  <a:lnTo>
                    <a:pt x="3816" y="236"/>
                  </a:lnTo>
                  <a:lnTo>
                    <a:pt x="3804" y="240"/>
                  </a:lnTo>
                  <a:lnTo>
                    <a:pt x="3791" y="246"/>
                  </a:lnTo>
                  <a:lnTo>
                    <a:pt x="3777" y="250"/>
                  </a:lnTo>
                  <a:lnTo>
                    <a:pt x="3764" y="253"/>
                  </a:lnTo>
                  <a:lnTo>
                    <a:pt x="3749" y="257"/>
                  </a:lnTo>
                  <a:lnTo>
                    <a:pt x="3733" y="261"/>
                  </a:lnTo>
                  <a:lnTo>
                    <a:pt x="3716" y="265"/>
                  </a:lnTo>
                  <a:lnTo>
                    <a:pt x="3699" y="269"/>
                  </a:lnTo>
                  <a:lnTo>
                    <a:pt x="3681" y="273"/>
                  </a:lnTo>
                  <a:lnTo>
                    <a:pt x="3662" y="277"/>
                  </a:lnTo>
                  <a:lnTo>
                    <a:pt x="3641" y="280"/>
                  </a:lnTo>
                  <a:lnTo>
                    <a:pt x="3620" y="284"/>
                  </a:lnTo>
                  <a:lnTo>
                    <a:pt x="3599" y="288"/>
                  </a:lnTo>
                  <a:lnTo>
                    <a:pt x="3576" y="292"/>
                  </a:lnTo>
                  <a:lnTo>
                    <a:pt x="3553" y="294"/>
                  </a:lnTo>
                  <a:lnTo>
                    <a:pt x="3530" y="298"/>
                  </a:lnTo>
                  <a:lnTo>
                    <a:pt x="3503" y="301"/>
                  </a:lnTo>
                  <a:lnTo>
                    <a:pt x="3478" y="303"/>
                  </a:lnTo>
                  <a:lnTo>
                    <a:pt x="3451" y="307"/>
                  </a:lnTo>
                  <a:lnTo>
                    <a:pt x="3403" y="311"/>
                  </a:lnTo>
                  <a:lnTo>
                    <a:pt x="3357" y="315"/>
                  </a:lnTo>
                  <a:lnTo>
                    <a:pt x="3311" y="317"/>
                  </a:lnTo>
                  <a:lnTo>
                    <a:pt x="3265" y="321"/>
                  </a:lnTo>
                  <a:lnTo>
                    <a:pt x="3221" y="324"/>
                  </a:lnTo>
                  <a:lnTo>
                    <a:pt x="3177" y="326"/>
                  </a:lnTo>
                  <a:lnTo>
                    <a:pt x="3133" y="330"/>
                  </a:lnTo>
                  <a:lnTo>
                    <a:pt x="3090" y="332"/>
                  </a:lnTo>
                  <a:lnTo>
                    <a:pt x="3050" y="334"/>
                  </a:lnTo>
                  <a:lnTo>
                    <a:pt x="3010" y="338"/>
                  </a:lnTo>
                  <a:lnTo>
                    <a:pt x="2969" y="340"/>
                  </a:lnTo>
                  <a:lnTo>
                    <a:pt x="2929" y="342"/>
                  </a:lnTo>
                  <a:lnTo>
                    <a:pt x="2891" y="344"/>
                  </a:lnTo>
                  <a:lnTo>
                    <a:pt x="2854" y="348"/>
                  </a:lnTo>
                  <a:lnTo>
                    <a:pt x="2818" y="349"/>
                  </a:lnTo>
                  <a:lnTo>
                    <a:pt x="2781" y="351"/>
                  </a:lnTo>
                  <a:lnTo>
                    <a:pt x="2764" y="353"/>
                  </a:lnTo>
                  <a:lnTo>
                    <a:pt x="2747" y="355"/>
                  </a:lnTo>
                  <a:lnTo>
                    <a:pt x="2728" y="357"/>
                  </a:lnTo>
                  <a:lnTo>
                    <a:pt x="2707" y="357"/>
                  </a:lnTo>
                  <a:lnTo>
                    <a:pt x="2683" y="359"/>
                  </a:lnTo>
                  <a:lnTo>
                    <a:pt x="2660" y="361"/>
                  </a:lnTo>
                  <a:lnTo>
                    <a:pt x="2635" y="365"/>
                  </a:lnTo>
                  <a:lnTo>
                    <a:pt x="2609" y="367"/>
                  </a:lnTo>
                  <a:lnTo>
                    <a:pt x="2582" y="369"/>
                  </a:lnTo>
                  <a:lnTo>
                    <a:pt x="2551" y="371"/>
                  </a:lnTo>
                  <a:lnTo>
                    <a:pt x="2520" y="374"/>
                  </a:lnTo>
                  <a:lnTo>
                    <a:pt x="2488" y="376"/>
                  </a:lnTo>
                  <a:lnTo>
                    <a:pt x="2453" y="380"/>
                  </a:lnTo>
                  <a:lnTo>
                    <a:pt x="2419" y="382"/>
                  </a:lnTo>
                  <a:lnTo>
                    <a:pt x="2380" y="386"/>
                  </a:lnTo>
                  <a:lnTo>
                    <a:pt x="2342" y="390"/>
                  </a:lnTo>
                  <a:lnTo>
                    <a:pt x="2303" y="394"/>
                  </a:lnTo>
                  <a:lnTo>
                    <a:pt x="2261" y="397"/>
                  </a:lnTo>
                  <a:lnTo>
                    <a:pt x="2219" y="399"/>
                  </a:lnTo>
                  <a:lnTo>
                    <a:pt x="2173" y="405"/>
                  </a:lnTo>
                  <a:lnTo>
                    <a:pt x="2127" y="409"/>
                  </a:lnTo>
                  <a:lnTo>
                    <a:pt x="2079" y="413"/>
                  </a:lnTo>
                  <a:lnTo>
                    <a:pt x="2031" y="417"/>
                  </a:lnTo>
                  <a:lnTo>
                    <a:pt x="1981" y="420"/>
                  </a:lnTo>
                  <a:lnTo>
                    <a:pt x="1927" y="426"/>
                  </a:lnTo>
                  <a:lnTo>
                    <a:pt x="1874" y="430"/>
                  </a:lnTo>
                  <a:lnTo>
                    <a:pt x="1818" y="436"/>
                  </a:lnTo>
                  <a:lnTo>
                    <a:pt x="1762" y="440"/>
                  </a:lnTo>
                  <a:lnTo>
                    <a:pt x="1703" y="445"/>
                  </a:lnTo>
                  <a:lnTo>
                    <a:pt x="1643" y="449"/>
                  </a:lnTo>
                  <a:lnTo>
                    <a:pt x="1582" y="455"/>
                  </a:lnTo>
                  <a:lnTo>
                    <a:pt x="1518" y="461"/>
                  </a:lnTo>
                  <a:lnTo>
                    <a:pt x="1484" y="463"/>
                  </a:lnTo>
                  <a:lnTo>
                    <a:pt x="1451" y="465"/>
                  </a:lnTo>
                  <a:lnTo>
                    <a:pt x="1419" y="468"/>
                  </a:lnTo>
                  <a:lnTo>
                    <a:pt x="1386" y="470"/>
                  </a:lnTo>
                  <a:lnTo>
                    <a:pt x="1353" y="472"/>
                  </a:lnTo>
                  <a:lnTo>
                    <a:pt x="1323" y="474"/>
                  </a:lnTo>
                  <a:lnTo>
                    <a:pt x="1292" y="476"/>
                  </a:lnTo>
                  <a:lnTo>
                    <a:pt x="1263" y="478"/>
                  </a:lnTo>
                  <a:lnTo>
                    <a:pt x="1234" y="480"/>
                  </a:lnTo>
                  <a:lnTo>
                    <a:pt x="1206" y="482"/>
                  </a:lnTo>
                  <a:lnTo>
                    <a:pt x="1177" y="482"/>
                  </a:lnTo>
                  <a:lnTo>
                    <a:pt x="1150" y="484"/>
                  </a:lnTo>
                  <a:lnTo>
                    <a:pt x="1123" y="486"/>
                  </a:lnTo>
                  <a:lnTo>
                    <a:pt x="1098" y="488"/>
                  </a:lnTo>
                  <a:lnTo>
                    <a:pt x="1071" y="488"/>
                  </a:lnTo>
                  <a:lnTo>
                    <a:pt x="1046" y="490"/>
                  </a:lnTo>
                  <a:lnTo>
                    <a:pt x="1023" y="491"/>
                  </a:lnTo>
                  <a:lnTo>
                    <a:pt x="998" y="491"/>
                  </a:lnTo>
                  <a:lnTo>
                    <a:pt x="975" y="493"/>
                  </a:lnTo>
                  <a:lnTo>
                    <a:pt x="952" y="493"/>
                  </a:lnTo>
                  <a:lnTo>
                    <a:pt x="931" y="495"/>
                  </a:lnTo>
                  <a:lnTo>
                    <a:pt x="910" y="495"/>
                  </a:lnTo>
                  <a:lnTo>
                    <a:pt x="889" y="495"/>
                  </a:lnTo>
                  <a:lnTo>
                    <a:pt x="868" y="497"/>
                  </a:lnTo>
                  <a:lnTo>
                    <a:pt x="849" y="497"/>
                  </a:lnTo>
                  <a:lnTo>
                    <a:pt x="829" y="497"/>
                  </a:lnTo>
                  <a:lnTo>
                    <a:pt x="810" y="499"/>
                  </a:lnTo>
                  <a:lnTo>
                    <a:pt x="793" y="499"/>
                  </a:lnTo>
                  <a:lnTo>
                    <a:pt x="776" y="499"/>
                  </a:lnTo>
                  <a:lnTo>
                    <a:pt x="758" y="499"/>
                  </a:lnTo>
                  <a:lnTo>
                    <a:pt x="741" y="499"/>
                  </a:lnTo>
                  <a:lnTo>
                    <a:pt x="726" y="499"/>
                  </a:lnTo>
                  <a:lnTo>
                    <a:pt x="691" y="499"/>
                  </a:lnTo>
                  <a:lnTo>
                    <a:pt x="657" y="499"/>
                  </a:lnTo>
                  <a:lnTo>
                    <a:pt x="624" y="497"/>
                  </a:lnTo>
                  <a:lnTo>
                    <a:pt x="591" y="497"/>
                  </a:lnTo>
                  <a:lnTo>
                    <a:pt x="561" y="495"/>
                  </a:lnTo>
                  <a:lnTo>
                    <a:pt x="530" y="493"/>
                  </a:lnTo>
                  <a:lnTo>
                    <a:pt x="501" y="493"/>
                  </a:lnTo>
                  <a:lnTo>
                    <a:pt x="472" y="490"/>
                  </a:lnTo>
                  <a:lnTo>
                    <a:pt x="444" y="488"/>
                  </a:lnTo>
                  <a:lnTo>
                    <a:pt x="417" y="486"/>
                  </a:lnTo>
                  <a:lnTo>
                    <a:pt x="390" y="484"/>
                  </a:lnTo>
                  <a:lnTo>
                    <a:pt x="365" y="480"/>
                  </a:lnTo>
                  <a:lnTo>
                    <a:pt x="340" y="478"/>
                  </a:lnTo>
                  <a:lnTo>
                    <a:pt x="315" y="474"/>
                  </a:lnTo>
                  <a:lnTo>
                    <a:pt x="292" y="470"/>
                  </a:lnTo>
                  <a:lnTo>
                    <a:pt x="269" y="467"/>
                  </a:lnTo>
                  <a:lnTo>
                    <a:pt x="252" y="465"/>
                  </a:lnTo>
                  <a:lnTo>
                    <a:pt x="236" y="461"/>
                  </a:lnTo>
                  <a:lnTo>
                    <a:pt x="221" y="457"/>
                  </a:lnTo>
                  <a:lnTo>
                    <a:pt x="206" y="455"/>
                  </a:lnTo>
                  <a:lnTo>
                    <a:pt x="190" y="451"/>
                  </a:lnTo>
                  <a:lnTo>
                    <a:pt x="177" y="447"/>
                  </a:lnTo>
                  <a:lnTo>
                    <a:pt x="163" y="445"/>
                  </a:lnTo>
                  <a:lnTo>
                    <a:pt x="150" y="442"/>
                  </a:lnTo>
                  <a:lnTo>
                    <a:pt x="139" y="438"/>
                  </a:lnTo>
                  <a:lnTo>
                    <a:pt x="127" y="436"/>
                  </a:lnTo>
                  <a:lnTo>
                    <a:pt x="116" y="432"/>
                  </a:lnTo>
                  <a:lnTo>
                    <a:pt x="104" y="428"/>
                  </a:lnTo>
                  <a:lnTo>
                    <a:pt x="94" y="424"/>
                  </a:lnTo>
                  <a:lnTo>
                    <a:pt x="85" y="422"/>
                  </a:lnTo>
                  <a:lnTo>
                    <a:pt x="75" y="419"/>
                  </a:lnTo>
                  <a:lnTo>
                    <a:pt x="68" y="415"/>
                  </a:lnTo>
                  <a:lnTo>
                    <a:pt x="60" y="411"/>
                  </a:lnTo>
                  <a:lnTo>
                    <a:pt x="52" y="409"/>
                  </a:lnTo>
                  <a:lnTo>
                    <a:pt x="44" y="405"/>
                  </a:lnTo>
                  <a:lnTo>
                    <a:pt x="37" y="401"/>
                  </a:lnTo>
                  <a:lnTo>
                    <a:pt x="31" y="397"/>
                  </a:lnTo>
                  <a:lnTo>
                    <a:pt x="25" y="394"/>
                  </a:lnTo>
                  <a:lnTo>
                    <a:pt x="21" y="390"/>
                  </a:lnTo>
                  <a:lnTo>
                    <a:pt x="18" y="388"/>
                  </a:lnTo>
                  <a:lnTo>
                    <a:pt x="12" y="384"/>
                  </a:lnTo>
                  <a:lnTo>
                    <a:pt x="10" y="380"/>
                  </a:lnTo>
                  <a:lnTo>
                    <a:pt x="6" y="376"/>
                  </a:lnTo>
                  <a:lnTo>
                    <a:pt x="4" y="372"/>
                  </a:lnTo>
                  <a:lnTo>
                    <a:pt x="2" y="369"/>
                  </a:lnTo>
                  <a:lnTo>
                    <a:pt x="0" y="367"/>
                  </a:lnTo>
                  <a:lnTo>
                    <a:pt x="0" y="363"/>
                  </a:lnTo>
                  <a:lnTo>
                    <a:pt x="0" y="359"/>
                  </a:lnTo>
                  <a:lnTo>
                    <a:pt x="0" y="353"/>
                  </a:lnTo>
                  <a:lnTo>
                    <a:pt x="2" y="348"/>
                  </a:lnTo>
                  <a:lnTo>
                    <a:pt x="4" y="342"/>
                  </a:lnTo>
                  <a:lnTo>
                    <a:pt x="6" y="336"/>
                  </a:lnTo>
                  <a:lnTo>
                    <a:pt x="10" y="330"/>
                  </a:lnTo>
                  <a:lnTo>
                    <a:pt x="16" y="324"/>
                  </a:lnTo>
                  <a:lnTo>
                    <a:pt x="21" y="321"/>
                  </a:lnTo>
                  <a:lnTo>
                    <a:pt x="27" y="315"/>
                  </a:lnTo>
                  <a:lnTo>
                    <a:pt x="35" y="311"/>
                  </a:lnTo>
                  <a:lnTo>
                    <a:pt x="43" y="307"/>
                  </a:lnTo>
                  <a:lnTo>
                    <a:pt x="50" y="301"/>
                  </a:lnTo>
                  <a:lnTo>
                    <a:pt x="60" y="298"/>
                  </a:lnTo>
                  <a:lnTo>
                    <a:pt x="71" y="294"/>
                  </a:lnTo>
                  <a:lnTo>
                    <a:pt x="83" y="290"/>
                  </a:lnTo>
                  <a:lnTo>
                    <a:pt x="94" y="286"/>
                  </a:lnTo>
                  <a:lnTo>
                    <a:pt x="108" y="282"/>
                  </a:lnTo>
                  <a:lnTo>
                    <a:pt x="121" y="278"/>
                  </a:lnTo>
                  <a:lnTo>
                    <a:pt x="137" y="277"/>
                  </a:lnTo>
                  <a:lnTo>
                    <a:pt x="152" y="273"/>
                  </a:lnTo>
                  <a:lnTo>
                    <a:pt x="167" y="271"/>
                  </a:lnTo>
                  <a:lnTo>
                    <a:pt x="185" y="267"/>
                  </a:lnTo>
                  <a:lnTo>
                    <a:pt x="202" y="265"/>
                  </a:lnTo>
                  <a:lnTo>
                    <a:pt x="221" y="263"/>
                  </a:lnTo>
                  <a:lnTo>
                    <a:pt x="240" y="261"/>
                  </a:lnTo>
                  <a:lnTo>
                    <a:pt x="261" y="259"/>
                  </a:lnTo>
                  <a:lnTo>
                    <a:pt x="282" y="257"/>
                  </a:lnTo>
                  <a:lnTo>
                    <a:pt x="304" y="255"/>
                  </a:lnTo>
                  <a:lnTo>
                    <a:pt x="327" y="253"/>
                  </a:lnTo>
                  <a:lnTo>
                    <a:pt x="350" y="252"/>
                  </a:lnTo>
                  <a:lnTo>
                    <a:pt x="375" y="252"/>
                  </a:lnTo>
                  <a:lnTo>
                    <a:pt x="400" y="250"/>
                  </a:lnTo>
                  <a:lnTo>
                    <a:pt x="425" y="250"/>
                  </a:lnTo>
                  <a:lnTo>
                    <a:pt x="712" y="227"/>
                  </a:lnTo>
                  <a:lnTo>
                    <a:pt x="996" y="204"/>
                  </a:lnTo>
                  <a:lnTo>
                    <a:pt x="1279" y="179"/>
                  </a:lnTo>
                  <a:lnTo>
                    <a:pt x="1559" y="154"/>
                  </a:lnTo>
                  <a:lnTo>
                    <a:pt x="1835" y="127"/>
                  </a:lnTo>
                  <a:lnTo>
                    <a:pt x="2112" y="96"/>
                  </a:lnTo>
                  <a:lnTo>
                    <a:pt x="2386" y="65"/>
                  </a:lnTo>
                  <a:lnTo>
                    <a:pt x="2659" y="33"/>
                  </a:lnTo>
                  <a:lnTo>
                    <a:pt x="2678" y="31"/>
                  </a:lnTo>
                  <a:lnTo>
                    <a:pt x="2697" y="29"/>
                  </a:lnTo>
                  <a:lnTo>
                    <a:pt x="2716" y="27"/>
                  </a:lnTo>
                  <a:lnTo>
                    <a:pt x="2733" y="25"/>
                  </a:lnTo>
                  <a:lnTo>
                    <a:pt x="2751" y="23"/>
                  </a:lnTo>
                  <a:lnTo>
                    <a:pt x="2768" y="23"/>
                  </a:lnTo>
                  <a:lnTo>
                    <a:pt x="2785" y="21"/>
                  </a:lnTo>
                  <a:lnTo>
                    <a:pt x="2801" y="19"/>
                  </a:lnTo>
                  <a:lnTo>
                    <a:pt x="2816" y="17"/>
                  </a:lnTo>
                  <a:lnTo>
                    <a:pt x="2831" y="17"/>
                  </a:lnTo>
                  <a:lnTo>
                    <a:pt x="2845" y="15"/>
                  </a:lnTo>
                  <a:lnTo>
                    <a:pt x="2858" y="14"/>
                  </a:lnTo>
                  <a:lnTo>
                    <a:pt x="2872" y="14"/>
                  </a:lnTo>
                  <a:lnTo>
                    <a:pt x="2885" y="12"/>
                  </a:lnTo>
                  <a:lnTo>
                    <a:pt x="2897" y="10"/>
                  </a:lnTo>
                  <a:lnTo>
                    <a:pt x="2908" y="10"/>
                  </a:lnTo>
                  <a:lnTo>
                    <a:pt x="2920" y="8"/>
                  </a:lnTo>
                  <a:lnTo>
                    <a:pt x="2929" y="8"/>
                  </a:lnTo>
                  <a:lnTo>
                    <a:pt x="2939" y="6"/>
                  </a:lnTo>
                  <a:lnTo>
                    <a:pt x="2948" y="6"/>
                  </a:lnTo>
                  <a:lnTo>
                    <a:pt x="2958" y="4"/>
                  </a:lnTo>
                  <a:lnTo>
                    <a:pt x="2966" y="4"/>
                  </a:lnTo>
                  <a:lnTo>
                    <a:pt x="2973" y="4"/>
                  </a:lnTo>
                  <a:lnTo>
                    <a:pt x="2981" y="2"/>
                  </a:lnTo>
                  <a:lnTo>
                    <a:pt x="2987" y="2"/>
                  </a:lnTo>
                  <a:lnTo>
                    <a:pt x="2992" y="2"/>
                  </a:lnTo>
                  <a:lnTo>
                    <a:pt x="2998" y="2"/>
                  </a:lnTo>
                  <a:lnTo>
                    <a:pt x="3002" y="2"/>
                  </a:lnTo>
                  <a:lnTo>
                    <a:pt x="3006" y="0"/>
                  </a:lnTo>
                  <a:lnTo>
                    <a:pt x="3010" y="0"/>
                  </a:lnTo>
                  <a:lnTo>
                    <a:pt x="3014" y="0"/>
                  </a:lnTo>
                  <a:lnTo>
                    <a:pt x="3016" y="0"/>
                  </a:lnTo>
                  <a:lnTo>
                    <a:pt x="301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860916" y="4268600"/>
              <a:ext cx="1216397" cy="151785"/>
            </a:xfrm>
            <a:custGeom>
              <a:avLst/>
              <a:gdLst/>
              <a:ahLst/>
              <a:cxnLst>
                <a:cxn ang="0">
                  <a:pos x="3456" y="2"/>
                </a:cxn>
                <a:cxn ang="0">
                  <a:pos x="3570" y="17"/>
                </a:cxn>
                <a:cxn ang="0">
                  <a:pos x="3700" y="44"/>
                </a:cxn>
                <a:cxn ang="0">
                  <a:pos x="3846" y="82"/>
                </a:cxn>
                <a:cxn ang="0">
                  <a:pos x="3932" y="113"/>
                </a:cxn>
                <a:cxn ang="0">
                  <a:pos x="3990" y="136"/>
                </a:cxn>
                <a:cxn ang="0">
                  <a:pos x="4038" y="159"/>
                </a:cxn>
                <a:cxn ang="0">
                  <a:pos x="4078" y="180"/>
                </a:cxn>
                <a:cxn ang="0">
                  <a:pos x="4109" y="201"/>
                </a:cxn>
                <a:cxn ang="0">
                  <a:pos x="4132" y="221"/>
                </a:cxn>
                <a:cxn ang="0">
                  <a:pos x="4147" y="240"/>
                </a:cxn>
                <a:cxn ang="0">
                  <a:pos x="4153" y="257"/>
                </a:cxn>
                <a:cxn ang="0">
                  <a:pos x="4147" y="278"/>
                </a:cxn>
                <a:cxn ang="0">
                  <a:pos x="4122" y="295"/>
                </a:cxn>
                <a:cxn ang="0">
                  <a:pos x="4074" y="307"/>
                </a:cxn>
                <a:cxn ang="0">
                  <a:pos x="4007" y="313"/>
                </a:cxn>
                <a:cxn ang="0">
                  <a:pos x="3756" y="313"/>
                </a:cxn>
                <a:cxn ang="0">
                  <a:pos x="3458" y="319"/>
                </a:cxn>
                <a:cxn ang="0">
                  <a:pos x="3172" y="328"/>
                </a:cxn>
                <a:cxn ang="0">
                  <a:pos x="2902" y="342"/>
                </a:cxn>
                <a:cxn ang="0">
                  <a:pos x="2545" y="357"/>
                </a:cxn>
                <a:cxn ang="0">
                  <a:pos x="2201" y="372"/>
                </a:cxn>
                <a:cxn ang="0">
                  <a:pos x="1909" y="384"/>
                </a:cxn>
                <a:cxn ang="0">
                  <a:pos x="1666" y="395"/>
                </a:cxn>
                <a:cxn ang="0">
                  <a:pos x="1476" y="403"/>
                </a:cxn>
                <a:cxn ang="0">
                  <a:pos x="1334" y="409"/>
                </a:cxn>
                <a:cxn ang="0">
                  <a:pos x="1245" y="413"/>
                </a:cxn>
                <a:cxn ang="0">
                  <a:pos x="1207" y="414"/>
                </a:cxn>
                <a:cxn ang="0">
                  <a:pos x="1044" y="424"/>
                </a:cxn>
                <a:cxn ang="0">
                  <a:pos x="854" y="434"/>
                </a:cxn>
                <a:cxn ang="0">
                  <a:pos x="691" y="438"/>
                </a:cxn>
                <a:cxn ang="0">
                  <a:pos x="554" y="439"/>
                </a:cxn>
                <a:cxn ang="0">
                  <a:pos x="412" y="438"/>
                </a:cxn>
                <a:cxn ang="0">
                  <a:pos x="288" y="430"/>
                </a:cxn>
                <a:cxn ang="0">
                  <a:pos x="190" y="411"/>
                </a:cxn>
                <a:cxn ang="0">
                  <a:pos x="115" y="386"/>
                </a:cxn>
                <a:cxn ang="0">
                  <a:pos x="65" y="351"/>
                </a:cxn>
                <a:cxn ang="0">
                  <a:pos x="30" y="320"/>
                </a:cxn>
                <a:cxn ang="0">
                  <a:pos x="9" y="294"/>
                </a:cxn>
                <a:cxn ang="0">
                  <a:pos x="0" y="267"/>
                </a:cxn>
                <a:cxn ang="0">
                  <a:pos x="5" y="232"/>
                </a:cxn>
                <a:cxn ang="0">
                  <a:pos x="30" y="203"/>
                </a:cxn>
                <a:cxn ang="0">
                  <a:pos x="78" y="186"/>
                </a:cxn>
                <a:cxn ang="0">
                  <a:pos x="146" y="178"/>
                </a:cxn>
                <a:cxn ang="0">
                  <a:pos x="643" y="165"/>
                </a:cxn>
                <a:cxn ang="0">
                  <a:pos x="1259" y="138"/>
                </a:cxn>
                <a:cxn ang="0">
                  <a:pos x="1998" y="92"/>
                </a:cxn>
                <a:cxn ang="0">
                  <a:pos x="2643" y="38"/>
                </a:cxn>
                <a:cxn ang="0">
                  <a:pos x="2785" y="29"/>
                </a:cxn>
                <a:cxn ang="0">
                  <a:pos x="2913" y="19"/>
                </a:cxn>
                <a:cxn ang="0">
                  <a:pos x="3028" y="13"/>
                </a:cxn>
                <a:cxn ang="0">
                  <a:pos x="3128" y="8"/>
                </a:cxn>
                <a:cxn ang="0">
                  <a:pos x="3218" y="4"/>
                </a:cxn>
                <a:cxn ang="0">
                  <a:pos x="3293" y="0"/>
                </a:cxn>
                <a:cxn ang="0">
                  <a:pos x="3357" y="0"/>
                </a:cxn>
              </a:cxnLst>
              <a:rect l="0" t="0" r="r" b="b"/>
              <a:pathLst>
                <a:path w="4153" h="441">
                  <a:moveTo>
                    <a:pt x="3383" y="0"/>
                  </a:moveTo>
                  <a:lnTo>
                    <a:pt x="3406" y="0"/>
                  </a:lnTo>
                  <a:lnTo>
                    <a:pt x="3431" y="2"/>
                  </a:lnTo>
                  <a:lnTo>
                    <a:pt x="3456" y="2"/>
                  </a:lnTo>
                  <a:lnTo>
                    <a:pt x="3483" y="6"/>
                  </a:lnTo>
                  <a:lnTo>
                    <a:pt x="3512" y="10"/>
                  </a:lnTo>
                  <a:lnTo>
                    <a:pt x="3541" y="13"/>
                  </a:lnTo>
                  <a:lnTo>
                    <a:pt x="3570" y="17"/>
                  </a:lnTo>
                  <a:lnTo>
                    <a:pt x="3600" y="23"/>
                  </a:lnTo>
                  <a:lnTo>
                    <a:pt x="3633" y="29"/>
                  </a:lnTo>
                  <a:lnTo>
                    <a:pt x="3666" y="36"/>
                  </a:lnTo>
                  <a:lnTo>
                    <a:pt x="3700" y="44"/>
                  </a:lnTo>
                  <a:lnTo>
                    <a:pt x="3735" y="54"/>
                  </a:lnTo>
                  <a:lnTo>
                    <a:pt x="3771" y="61"/>
                  </a:lnTo>
                  <a:lnTo>
                    <a:pt x="3808" y="73"/>
                  </a:lnTo>
                  <a:lnTo>
                    <a:pt x="3846" y="82"/>
                  </a:lnTo>
                  <a:lnTo>
                    <a:pt x="3886" y="96"/>
                  </a:lnTo>
                  <a:lnTo>
                    <a:pt x="3902" y="102"/>
                  </a:lnTo>
                  <a:lnTo>
                    <a:pt x="3917" y="107"/>
                  </a:lnTo>
                  <a:lnTo>
                    <a:pt x="3932" y="113"/>
                  </a:lnTo>
                  <a:lnTo>
                    <a:pt x="3948" y="119"/>
                  </a:lnTo>
                  <a:lnTo>
                    <a:pt x="3963" y="125"/>
                  </a:lnTo>
                  <a:lnTo>
                    <a:pt x="3976" y="130"/>
                  </a:lnTo>
                  <a:lnTo>
                    <a:pt x="3990" y="136"/>
                  </a:lnTo>
                  <a:lnTo>
                    <a:pt x="4003" y="142"/>
                  </a:lnTo>
                  <a:lnTo>
                    <a:pt x="4015" y="148"/>
                  </a:lnTo>
                  <a:lnTo>
                    <a:pt x="4026" y="153"/>
                  </a:lnTo>
                  <a:lnTo>
                    <a:pt x="4038" y="159"/>
                  </a:lnTo>
                  <a:lnTo>
                    <a:pt x="4049" y="165"/>
                  </a:lnTo>
                  <a:lnTo>
                    <a:pt x="4059" y="171"/>
                  </a:lnTo>
                  <a:lnTo>
                    <a:pt x="4069" y="175"/>
                  </a:lnTo>
                  <a:lnTo>
                    <a:pt x="4078" y="180"/>
                  </a:lnTo>
                  <a:lnTo>
                    <a:pt x="4086" y="186"/>
                  </a:lnTo>
                  <a:lnTo>
                    <a:pt x="4095" y="192"/>
                  </a:lnTo>
                  <a:lnTo>
                    <a:pt x="4101" y="196"/>
                  </a:lnTo>
                  <a:lnTo>
                    <a:pt x="4109" y="201"/>
                  </a:lnTo>
                  <a:lnTo>
                    <a:pt x="4117" y="205"/>
                  </a:lnTo>
                  <a:lnTo>
                    <a:pt x="4122" y="211"/>
                  </a:lnTo>
                  <a:lnTo>
                    <a:pt x="4128" y="217"/>
                  </a:lnTo>
                  <a:lnTo>
                    <a:pt x="4132" y="221"/>
                  </a:lnTo>
                  <a:lnTo>
                    <a:pt x="4138" y="226"/>
                  </a:lnTo>
                  <a:lnTo>
                    <a:pt x="4141" y="230"/>
                  </a:lnTo>
                  <a:lnTo>
                    <a:pt x="4143" y="234"/>
                  </a:lnTo>
                  <a:lnTo>
                    <a:pt x="4147" y="240"/>
                  </a:lnTo>
                  <a:lnTo>
                    <a:pt x="4149" y="244"/>
                  </a:lnTo>
                  <a:lnTo>
                    <a:pt x="4151" y="249"/>
                  </a:lnTo>
                  <a:lnTo>
                    <a:pt x="4153" y="253"/>
                  </a:lnTo>
                  <a:lnTo>
                    <a:pt x="4153" y="257"/>
                  </a:lnTo>
                  <a:lnTo>
                    <a:pt x="4153" y="261"/>
                  </a:lnTo>
                  <a:lnTo>
                    <a:pt x="4153" y="267"/>
                  </a:lnTo>
                  <a:lnTo>
                    <a:pt x="4151" y="272"/>
                  </a:lnTo>
                  <a:lnTo>
                    <a:pt x="4147" y="278"/>
                  </a:lnTo>
                  <a:lnTo>
                    <a:pt x="4143" y="282"/>
                  </a:lnTo>
                  <a:lnTo>
                    <a:pt x="4138" y="288"/>
                  </a:lnTo>
                  <a:lnTo>
                    <a:pt x="4130" y="292"/>
                  </a:lnTo>
                  <a:lnTo>
                    <a:pt x="4122" y="295"/>
                  </a:lnTo>
                  <a:lnTo>
                    <a:pt x="4111" y="299"/>
                  </a:lnTo>
                  <a:lnTo>
                    <a:pt x="4101" y="301"/>
                  </a:lnTo>
                  <a:lnTo>
                    <a:pt x="4088" y="305"/>
                  </a:lnTo>
                  <a:lnTo>
                    <a:pt x="4074" y="307"/>
                  </a:lnTo>
                  <a:lnTo>
                    <a:pt x="4059" y="309"/>
                  </a:lnTo>
                  <a:lnTo>
                    <a:pt x="4044" y="311"/>
                  </a:lnTo>
                  <a:lnTo>
                    <a:pt x="4024" y="311"/>
                  </a:lnTo>
                  <a:lnTo>
                    <a:pt x="4007" y="313"/>
                  </a:lnTo>
                  <a:lnTo>
                    <a:pt x="3986" y="313"/>
                  </a:lnTo>
                  <a:lnTo>
                    <a:pt x="3909" y="313"/>
                  </a:lnTo>
                  <a:lnTo>
                    <a:pt x="3832" y="313"/>
                  </a:lnTo>
                  <a:lnTo>
                    <a:pt x="3756" y="313"/>
                  </a:lnTo>
                  <a:lnTo>
                    <a:pt x="3681" y="315"/>
                  </a:lnTo>
                  <a:lnTo>
                    <a:pt x="3606" y="317"/>
                  </a:lnTo>
                  <a:lnTo>
                    <a:pt x="3531" y="317"/>
                  </a:lnTo>
                  <a:lnTo>
                    <a:pt x="3458" y="319"/>
                  </a:lnTo>
                  <a:lnTo>
                    <a:pt x="3385" y="320"/>
                  </a:lnTo>
                  <a:lnTo>
                    <a:pt x="3314" y="322"/>
                  </a:lnTo>
                  <a:lnTo>
                    <a:pt x="3243" y="326"/>
                  </a:lnTo>
                  <a:lnTo>
                    <a:pt x="3172" y="328"/>
                  </a:lnTo>
                  <a:lnTo>
                    <a:pt x="3103" y="332"/>
                  </a:lnTo>
                  <a:lnTo>
                    <a:pt x="3034" y="334"/>
                  </a:lnTo>
                  <a:lnTo>
                    <a:pt x="2967" y="338"/>
                  </a:lnTo>
                  <a:lnTo>
                    <a:pt x="2902" y="342"/>
                  </a:lnTo>
                  <a:lnTo>
                    <a:pt x="2836" y="345"/>
                  </a:lnTo>
                  <a:lnTo>
                    <a:pt x="2735" y="349"/>
                  </a:lnTo>
                  <a:lnTo>
                    <a:pt x="2639" y="353"/>
                  </a:lnTo>
                  <a:lnTo>
                    <a:pt x="2545" y="357"/>
                  </a:lnTo>
                  <a:lnTo>
                    <a:pt x="2454" y="361"/>
                  </a:lnTo>
                  <a:lnTo>
                    <a:pt x="2366" y="365"/>
                  </a:lnTo>
                  <a:lnTo>
                    <a:pt x="2282" y="368"/>
                  </a:lnTo>
                  <a:lnTo>
                    <a:pt x="2201" y="372"/>
                  </a:lnTo>
                  <a:lnTo>
                    <a:pt x="2124" y="374"/>
                  </a:lnTo>
                  <a:lnTo>
                    <a:pt x="2049" y="378"/>
                  </a:lnTo>
                  <a:lnTo>
                    <a:pt x="1977" y="382"/>
                  </a:lnTo>
                  <a:lnTo>
                    <a:pt x="1909" y="384"/>
                  </a:lnTo>
                  <a:lnTo>
                    <a:pt x="1844" y="388"/>
                  </a:lnTo>
                  <a:lnTo>
                    <a:pt x="1781" y="390"/>
                  </a:lnTo>
                  <a:lnTo>
                    <a:pt x="1721" y="391"/>
                  </a:lnTo>
                  <a:lnTo>
                    <a:pt x="1666" y="395"/>
                  </a:lnTo>
                  <a:lnTo>
                    <a:pt x="1614" y="397"/>
                  </a:lnTo>
                  <a:lnTo>
                    <a:pt x="1564" y="399"/>
                  </a:lnTo>
                  <a:lnTo>
                    <a:pt x="1518" y="401"/>
                  </a:lnTo>
                  <a:lnTo>
                    <a:pt x="1476" y="403"/>
                  </a:lnTo>
                  <a:lnTo>
                    <a:pt x="1435" y="405"/>
                  </a:lnTo>
                  <a:lnTo>
                    <a:pt x="1399" y="407"/>
                  </a:lnTo>
                  <a:lnTo>
                    <a:pt x="1364" y="409"/>
                  </a:lnTo>
                  <a:lnTo>
                    <a:pt x="1334" y="409"/>
                  </a:lnTo>
                  <a:lnTo>
                    <a:pt x="1307" y="411"/>
                  </a:lnTo>
                  <a:lnTo>
                    <a:pt x="1284" y="411"/>
                  </a:lnTo>
                  <a:lnTo>
                    <a:pt x="1263" y="413"/>
                  </a:lnTo>
                  <a:lnTo>
                    <a:pt x="1245" y="413"/>
                  </a:lnTo>
                  <a:lnTo>
                    <a:pt x="1230" y="414"/>
                  </a:lnTo>
                  <a:lnTo>
                    <a:pt x="1218" y="414"/>
                  </a:lnTo>
                  <a:lnTo>
                    <a:pt x="1211" y="414"/>
                  </a:lnTo>
                  <a:lnTo>
                    <a:pt x="1207" y="414"/>
                  </a:lnTo>
                  <a:lnTo>
                    <a:pt x="1205" y="414"/>
                  </a:lnTo>
                  <a:lnTo>
                    <a:pt x="1149" y="418"/>
                  </a:lnTo>
                  <a:lnTo>
                    <a:pt x="1096" y="422"/>
                  </a:lnTo>
                  <a:lnTo>
                    <a:pt x="1044" y="424"/>
                  </a:lnTo>
                  <a:lnTo>
                    <a:pt x="994" y="428"/>
                  </a:lnTo>
                  <a:lnTo>
                    <a:pt x="944" y="430"/>
                  </a:lnTo>
                  <a:lnTo>
                    <a:pt x="898" y="432"/>
                  </a:lnTo>
                  <a:lnTo>
                    <a:pt x="854" y="434"/>
                  </a:lnTo>
                  <a:lnTo>
                    <a:pt x="810" y="436"/>
                  </a:lnTo>
                  <a:lnTo>
                    <a:pt x="767" y="436"/>
                  </a:lnTo>
                  <a:lnTo>
                    <a:pt x="729" y="438"/>
                  </a:lnTo>
                  <a:lnTo>
                    <a:pt x="691" y="438"/>
                  </a:lnTo>
                  <a:lnTo>
                    <a:pt x="654" y="439"/>
                  </a:lnTo>
                  <a:lnTo>
                    <a:pt x="620" y="439"/>
                  </a:lnTo>
                  <a:lnTo>
                    <a:pt x="585" y="439"/>
                  </a:lnTo>
                  <a:lnTo>
                    <a:pt x="554" y="439"/>
                  </a:lnTo>
                  <a:lnTo>
                    <a:pt x="524" y="441"/>
                  </a:lnTo>
                  <a:lnTo>
                    <a:pt x="485" y="439"/>
                  </a:lnTo>
                  <a:lnTo>
                    <a:pt x="447" y="439"/>
                  </a:lnTo>
                  <a:lnTo>
                    <a:pt x="412" y="438"/>
                  </a:lnTo>
                  <a:lnTo>
                    <a:pt x="378" y="438"/>
                  </a:lnTo>
                  <a:lnTo>
                    <a:pt x="347" y="436"/>
                  </a:lnTo>
                  <a:lnTo>
                    <a:pt x="316" y="432"/>
                  </a:lnTo>
                  <a:lnTo>
                    <a:pt x="288" y="430"/>
                  </a:lnTo>
                  <a:lnTo>
                    <a:pt x="261" y="426"/>
                  </a:lnTo>
                  <a:lnTo>
                    <a:pt x="236" y="422"/>
                  </a:lnTo>
                  <a:lnTo>
                    <a:pt x="211" y="416"/>
                  </a:lnTo>
                  <a:lnTo>
                    <a:pt x="190" y="411"/>
                  </a:lnTo>
                  <a:lnTo>
                    <a:pt x="169" y="405"/>
                  </a:lnTo>
                  <a:lnTo>
                    <a:pt x="149" y="399"/>
                  </a:lnTo>
                  <a:lnTo>
                    <a:pt x="130" y="391"/>
                  </a:lnTo>
                  <a:lnTo>
                    <a:pt x="115" y="386"/>
                  </a:lnTo>
                  <a:lnTo>
                    <a:pt x="100" y="376"/>
                  </a:lnTo>
                  <a:lnTo>
                    <a:pt x="86" y="368"/>
                  </a:lnTo>
                  <a:lnTo>
                    <a:pt x="76" y="361"/>
                  </a:lnTo>
                  <a:lnTo>
                    <a:pt x="65" y="351"/>
                  </a:lnTo>
                  <a:lnTo>
                    <a:pt x="55" y="343"/>
                  </a:lnTo>
                  <a:lnTo>
                    <a:pt x="46" y="336"/>
                  </a:lnTo>
                  <a:lnTo>
                    <a:pt x="38" y="328"/>
                  </a:lnTo>
                  <a:lnTo>
                    <a:pt x="30" y="320"/>
                  </a:lnTo>
                  <a:lnTo>
                    <a:pt x="25" y="315"/>
                  </a:lnTo>
                  <a:lnTo>
                    <a:pt x="19" y="307"/>
                  </a:lnTo>
                  <a:lnTo>
                    <a:pt x="13" y="299"/>
                  </a:lnTo>
                  <a:lnTo>
                    <a:pt x="9" y="294"/>
                  </a:lnTo>
                  <a:lnTo>
                    <a:pt x="5" y="286"/>
                  </a:lnTo>
                  <a:lnTo>
                    <a:pt x="2" y="280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1"/>
                  </a:lnTo>
                  <a:lnTo>
                    <a:pt x="2" y="242"/>
                  </a:lnTo>
                  <a:lnTo>
                    <a:pt x="5" y="232"/>
                  </a:lnTo>
                  <a:lnTo>
                    <a:pt x="9" y="224"/>
                  </a:lnTo>
                  <a:lnTo>
                    <a:pt x="15" y="217"/>
                  </a:lnTo>
                  <a:lnTo>
                    <a:pt x="23" y="209"/>
                  </a:lnTo>
                  <a:lnTo>
                    <a:pt x="30" y="203"/>
                  </a:lnTo>
                  <a:lnTo>
                    <a:pt x="40" y="198"/>
                  </a:lnTo>
                  <a:lnTo>
                    <a:pt x="52" y="194"/>
                  </a:lnTo>
                  <a:lnTo>
                    <a:pt x="65" y="190"/>
                  </a:lnTo>
                  <a:lnTo>
                    <a:pt x="78" y="186"/>
                  </a:lnTo>
                  <a:lnTo>
                    <a:pt x="94" y="184"/>
                  </a:lnTo>
                  <a:lnTo>
                    <a:pt x="109" y="180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67" y="178"/>
                  </a:lnTo>
                  <a:lnTo>
                    <a:pt x="326" y="175"/>
                  </a:lnTo>
                  <a:lnTo>
                    <a:pt x="485" y="171"/>
                  </a:lnTo>
                  <a:lnTo>
                    <a:pt x="643" y="165"/>
                  </a:lnTo>
                  <a:lnTo>
                    <a:pt x="798" y="159"/>
                  </a:lnTo>
                  <a:lnTo>
                    <a:pt x="954" y="153"/>
                  </a:lnTo>
                  <a:lnTo>
                    <a:pt x="1107" y="146"/>
                  </a:lnTo>
                  <a:lnTo>
                    <a:pt x="1259" y="138"/>
                  </a:lnTo>
                  <a:lnTo>
                    <a:pt x="1408" y="130"/>
                  </a:lnTo>
                  <a:lnTo>
                    <a:pt x="1558" y="123"/>
                  </a:lnTo>
                  <a:lnTo>
                    <a:pt x="1706" y="113"/>
                  </a:lnTo>
                  <a:lnTo>
                    <a:pt x="1998" y="92"/>
                  </a:lnTo>
                  <a:lnTo>
                    <a:pt x="2284" y="69"/>
                  </a:lnTo>
                  <a:lnTo>
                    <a:pt x="2568" y="44"/>
                  </a:lnTo>
                  <a:lnTo>
                    <a:pt x="2606" y="40"/>
                  </a:lnTo>
                  <a:lnTo>
                    <a:pt x="2643" y="38"/>
                  </a:lnTo>
                  <a:lnTo>
                    <a:pt x="2679" y="36"/>
                  </a:lnTo>
                  <a:lnTo>
                    <a:pt x="2715" y="33"/>
                  </a:lnTo>
                  <a:lnTo>
                    <a:pt x="2750" y="31"/>
                  </a:lnTo>
                  <a:lnTo>
                    <a:pt x="2785" y="29"/>
                  </a:lnTo>
                  <a:lnTo>
                    <a:pt x="2817" y="25"/>
                  </a:lnTo>
                  <a:lnTo>
                    <a:pt x="2850" y="23"/>
                  </a:lnTo>
                  <a:lnTo>
                    <a:pt x="2882" y="21"/>
                  </a:lnTo>
                  <a:lnTo>
                    <a:pt x="2913" y="19"/>
                  </a:lnTo>
                  <a:lnTo>
                    <a:pt x="2942" y="17"/>
                  </a:lnTo>
                  <a:lnTo>
                    <a:pt x="2971" y="15"/>
                  </a:lnTo>
                  <a:lnTo>
                    <a:pt x="3000" y="13"/>
                  </a:lnTo>
                  <a:lnTo>
                    <a:pt x="3028" y="13"/>
                  </a:lnTo>
                  <a:lnTo>
                    <a:pt x="3053" y="11"/>
                  </a:lnTo>
                  <a:lnTo>
                    <a:pt x="3080" y="10"/>
                  </a:lnTo>
                  <a:lnTo>
                    <a:pt x="3105" y="8"/>
                  </a:lnTo>
                  <a:lnTo>
                    <a:pt x="3128" y="8"/>
                  </a:lnTo>
                  <a:lnTo>
                    <a:pt x="3153" y="6"/>
                  </a:lnTo>
                  <a:lnTo>
                    <a:pt x="3174" y="6"/>
                  </a:lnTo>
                  <a:lnTo>
                    <a:pt x="3197" y="4"/>
                  </a:lnTo>
                  <a:lnTo>
                    <a:pt x="3218" y="4"/>
                  </a:lnTo>
                  <a:lnTo>
                    <a:pt x="3238" y="2"/>
                  </a:lnTo>
                  <a:lnTo>
                    <a:pt x="3257" y="2"/>
                  </a:lnTo>
                  <a:lnTo>
                    <a:pt x="3276" y="2"/>
                  </a:lnTo>
                  <a:lnTo>
                    <a:pt x="3293" y="0"/>
                  </a:lnTo>
                  <a:lnTo>
                    <a:pt x="3310" y="0"/>
                  </a:lnTo>
                  <a:lnTo>
                    <a:pt x="3326" y="0"/>
                  </a:lnTo>
                  <a:lnTo>
                    <a:pt x="3341" y="0"/>
                  </a:lnTo>
                  <a:lnTo>
                    <a:pt x="3357" y="0"/>
                  </a:lnTo>
                  <a:lnTo>
                    <a:pt x="3370" y="0"/>
                  </a:lnTo>
                  <a:lnTo>
                    <a:pt x="3383" y="0"/>
                  </a:lnTo>
                  <a:lnTo>
                    <a:pt x="338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481" name="Picture 1" descr="C:\Users\Meishing\Dropbox\meizhouhuayu\pics\自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7334" y="3352800"/>
            <a:ext cx="4625666" cy="9905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3505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相似字：目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百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1266" name="Picture 2" descr="C:\Users\Meishing\Dropbox\meizhouhuayu\pics\自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" y="4800600"/>
            <a:ext cx="5467350" cy="5238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705600" y="1066800"/>
            <a:ext cx="17526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自己人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1828800"/>
            <a:ext cx="17780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不自知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3429000"/>
            <a:ext cx="15240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书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1066800"/>
            <a:ext cx="16764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2514600"/>
            <a:ext cx="17145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半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1828800"/>
            <a:ext cx="17145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2514600"/>
            <a:ext cx="177800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不自在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457200"/>
            <a:ext cx="25908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老师可以挑词语来做活动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1715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799" y="1143000"/>
            <a:ext cx="1667855" cy="1600200"/>
            <a:chOff x="304799" y="1143000"/>
            <a:chExt cx="1667855" cy="1600200"/>
          </a:xfrm>
        </p:grpSpPr>
        <p:pic>
          <p:nvPicPr>
            <p:cNvPr id="2" name="Picture 2" descr="C:\Users\Meishing\Dropbox\meizhouhuayu\pics\36.29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 l="87500"/>
            <a:stretch>
              <a:fillRect/>
            </a:stretch>
          </p:blipFill>
          <p:spPr bwMode="auto">
            <a:xfrm>
              <a:off x="304799" y="1143000"/>
              <a:ext cx="1667855" cy="1600200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1219200" y="19050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8"/>
          <p:cNvSpPr>
            <a:spLocks/>
          </p:cNvSpPr>
          <p:nvPr/>
        </p:nvSpPr>
        <p:spPr bwMode="auto">
          <a:xfrm>
            <a:off x="2667000" y="1524000"/>
            <a:ext cx="1676400" cy="1082257"/>
          </a:xfrm>
          <a:custGeom>
            <a:avLst/>
            <a:gdLst/>
            <a:ahLst/>
            <a:cxnLst>
              <a:cxn ang="0">
                <a:pos x="314" y="29"/>
              </a:cxn>
              <a:cxn ang="0">
                <a:pos x="547" y="127"/>
              </a:cxn>
              <a:cxn ang="0">
                <a:pos x="725" y="252"/>
              </a:cxn>
              <a:cxn ang="0">
                <a:pos x="794" y="382"/>
              </a:cxn>
              <a:cxn ang="0">
                <a:pos x="775" y="451"/>
              </a:cxn>
              <a:cxn ang="0">
                <a:pos x="727" y="566"/>
              </a:cxn>
              <a:cxn ang="0">
                <a:pos x="685" y="656"/>
              </a:cxn>
              <a:cxn ang="0">
                <a:pos x="643" y="775"/>
              </a:cxn>
              <a:cxn ang="0">
                <a:pos x="595" y="937"/>
              </a:cxn>
              <a:cxn ang="0">
                <a:pos x="547" y="1140"/>
              </a:cxn>
              <a:cxn ang="0">
                <a:pos x="495" y="1572"/>
              </a:cxn>
              <a:cxn ang="0">
                <a:pos x="474" y="2036"/>
              </a:cxn>
              <a:cxn ang="0">
                <a:pos x="495" y="2290"/>
              </a:cxn>
              <a:cxn ang="0">
                <a:pos x="577" y="2476"/>
              </a:cxn>
              <a:cxn ang="0">
                <a:pos x="718" y="2626"/>
              </a:cxn>
              <a:cxn ang="0">
                <a:pos x="917" y="2739"/>
              </a:cxn>
              <a:cxn ang="0">
                <a:pos x="1453" y="2868"/>
              </a:cxn>
              <a:cxn ang="0">
                <a:pos x="2307" y="2921"/>
              </a:cxn>
              <a:cxn ang="0">
                <a:pos x="2900" y="2914"/>
              </a:cxn>
              <a:cxn ang="0">
                <a:pos x="3353" y="2881"/>
              </a:cxn>
              <a:cxn ang="0">
                <a:pos x="3721" y="2823"/>
              </a:cxn>
              <a:cxn ang="0">
                <a:pos x="4005" y="2741"/>
              </a:cxn>
              <a:cxn ang="0">
                <a:pos x="4278" y="2616"/>
              </a:cxn>
              <a:cxn ang="0">
                <a:pos x="4510" y="2372"/>
              </a:cxn>
              <a:cxn ang="0">
                <a:pos x="4690" y="2010"/>
              </a:cxn>
              <a:cxn ang="0">
                <a:pos x="4819" y="1524"/>
              </a:cxn>
              <a:cxn ang="0">
                <a:pos x="4844" y="1374"/>
              </a:cxn>
              <a:cxn ang="0">
                <a:pos x="4884" y="1340"/>
              </a:cxn>
              <a:cxn ang="0">
                <a:pos x="4936" y="1376"/>
              </a:cxn>
              <a:cxn ang="0">
                <a:pos x="4976" y="1509"/>
              </a:cxn>
              <a:cxn ang="0">
                <a:pos x="5086" y="1992"/>
              </a:cxn>
              <a:cxn ang="0">
                <a:pos x="5218" y="2415"/>
              </a:cxn>
              <a:cxn ang="0">
                <a:pos x="5307" y="2605"/>
              </a:cxn>
              <a:cxn ang="0">
                <a:pos x="5341" y="2737"/>
              </a:cxn>
              <a:cxn ang="0">
                <a:pos x="5312" y="2841"/>
              </a:cxn>
              <a:cxn ang="0">
                <a:pos x="5207" y="2944"/>
              </a:cxn>
              <a:cxn ang="0">
                <a:pos x="5024" y="3050"/>
              </a:cxn>
              <a:cxn ang="0">
                <a:pos x="4763" y="3157"/>
              </a:cxn>
              <a:cxn ang="0">
                <a:pos x="3909" y="3363"/>
              </a:cxn>
              <a:cxn ang="0">
                <a:pos x="2696" y="3447"/>
              </a:cxn>
              <a:cxn ang="0">
                <a:pos x="2002" y="3434"/>
              </a:cxn>
              <a:cxn ang="0">
                <a:pos x="1489" y="3384"/>
              </a:cxn>
              <a:cxn ang="0">
                <a:pos x="1065" y="3294"/>
              </a:cxn>
              <a:cxn ang="0">
                <a:pos x="733" y="3161"/>
              </a:cxn>
              <a:cxn ang="0">
                <a:pos x="449" y="2975"/>
              </a:cxn>
              <a:cxn ang="0">
                <a:pos x="236" y="2737"/>
              </a:cxn>
              <a:cxn ang="0">
                <a:pos x="103" y="2449"/>
              </a:cxn>
              <a:cxn ang="0">
                <a:pos x="53" y="2113"/>
              </a:cxn>
              <a:cxn ang="0">
                <a:pos x="59" y="1726"/>
              </a:cxn>
              <a:cxn ang="0">
                <a:pos x="86" y="1255"/>
              </a:cxn>
              <a:cxn ang="0">
                <a:pos x="126" y="756"/>
              </a:cxn>
              <a:cxn ang="0">
                <a:pos x="115" y="503"/>
              </a:cxn>
              <a:cxn ang="0">
                <a:pos x="75" y="321"/>
              </a:cxn>
              <a:cxn ang="0">
                <a:pos x="21" y="200"/>
              </a:cxn>
              <a:cxn ang="0">
                <a:pos x="0" y="121"/>
              </a:cxn>
              <a:cxn ang="0">
                <a:pos x="25" y="37"/>
              </a:cxn>
              <a:cxn ang="0">
                <a:pos x="119" y="0"/>
              </a:cxn>
            </a:cxnLst>
            <a:rect l="0" t="0" r="r" b="b"/>
            <a:pathLst>
              <a:path w="5343" h="3449">
                <a:moveTo>
                  <a:pt x="134" y="0"/>
                </a:moveTo>
                <a:lnTo>
                  <a:pt x="159" y="2"/>
                </a:lnTo>
                <a:lnTo>
                  <a:pt x="184" y="2"/>
                </a:lnTo>
                <a:lnTo>
                  <a:pt x="209" y="6"/>
                </a:lnTo>
                <a:lnTo>
                  <a:pt x="236" y="10"/>
                </a:lnTo>
                <a:lnTo>
                  <a:pt x="261" y="15"/>
                </a:lnTo>
                <a:lnTo>
                  <a:pt x="288" y="21"/>
                </a:lnTo>
                <a:lnTo>
                  <a:pt x="314" y="29"/>
                </a:lnTo>
                <a:lnTo>
                  <a:pt x="343" y="37"/>
                </a:lnTo>
                <a:lnTo>
                  <a:pt x="370" y="46"/>
                </a:lnTo>
                <a:lnTo>
                  <a:pt x="399" y="56"/>
                </a:lnTo>
                <a:lnTo>
                  <a:pt x="428" y="69"/>
                </a:lnTo>
                <a:lnTo>
                  <a:pt x="456" y="81"/>
                </a:lnTo>
                <a:lnTo>
                  <a:pt x="487" y="94"/>
                </a:lnTo>
                <a:lnTo>
                  <a:pt x="518" y="109"/>
                </a:lnTo>
                <a:lnTo>
                  <a:pt x="547" y="127"/>
                </a:lnTo>
                <a:lnTo>
                  <a:pt x="577" y="144"/>
                </a:lnTo>
                <a:lnTo>
                  <a:pt x="604" y="157"/>
                </a:lnTo>
                <a:lnTo>
                  <a:pt x="627" y="173"/>
                </a:lnTo>
                <a:lnTo>
                  <a:pt x="650" y="188"/>
                </a:lnTo>
                <a:lnTo>
                  <a:pt x="671" y="204"/>
                </a:lnTo>
                <a:lnTo>
                  <a:pt x="691" y="219"/>
                </a:lnTo>
                <a:lnTo>
                  <a:pt x="710" y="234"/>
                </a:lnTo>
                <a:lnTo>
                  <a:pt x="725" y="252"/>
                </a:lnTo>
                <a:lnTo>
                  <a:pt x="741" y="267"/>
                </a:lnTo>
                <a:lnTo>
                  <a:pt x="754" y="282"/>
                </a:lnTo>
                <a:lnTo>
                  <a:pt x="764" y="300"/>
                </a:lnTo>
                <a:lnTo>
                  <a:pt x="773" y="315"/>
                </a:lnTo>
                <a:lnTo>
                  <a:pt x="781" y="332"/>
                </a:lnTo>
                <a:lnTo>
                  <a:pt x="789" y="349"/>
                </a:lnTo>
                <a:lnTo>
                  <a:pt x="792" y="365"/>
                </a:lnTo>
                <a:lnTo>
                  <a:pt x="794" y="382"/>
                </a:lnTo>
                <a:lnTo>
                  <a:pt x="796" y="399"/>
                </a:lnTo>
                <a:lnTo>
                  <a:pt x="794" y="405"/>
                </a:lnTo>
                <a:lnTo>
                  <a:pt x="792" y="411"/>
                </a:lnTo>
                <a:lnTo>
                  <a:pt x="789" y="417"/>
                </a:lnTo>
                <a:lnTo>
                  <a:pt x="787" y="424"/>
                </a:lnTo>
                <a:lnTo>
                  <a:pt x="783" y="432"/>
                </a:lnTo>
                <a:lnTo>
                  <a:pt x="779" y="442"/>
                </a:lnTo>
                <a:lnTo>
                  <a:pt x="775" y="451"/>
                </a:lnTo>
                <a:lnTo>
                  <a:pt x="769" y="463"/>
                </a:lnTo>
                <a:lnTo>
                  <a:pt x="764" y="476"/>
                </a:lnTo>
                <a:lnTo>
                  <a:pt x="760" y="488"/>
                </a:lnTo>
                <a:lnTo>
                  <a:pt x="754" y="503"/>
                </a:lnTo>
                <a:lnTo>
                  <a:pt x="746" y="516"/>
                </a:lnTo>
                <a:lnTo>
                  <a:pt x="741" y="534"/>
                </a:lnTo>
                <a:lnTo>
                  <a:pt x="735" y="549"/>
                </a:lnTo>
                <a:lnTo>
                  <a:pt x="727" y="566"/>
                </a:lnTo>
                <a:lnTo>
                  <a:pt x="721" y="585"/>
                </a:lnTo>
                <a:lnTo>
                  <a:pt x="716" y="593"/>
                </a:lnTo>
                <a:lnTo>
                  <a:pt x="712" y="603"/>
                </a:lnTo>
                <a:lnTo>
                  <a:pt x="706" y="612"/>
                </a:lnTo>
                <a:lnTo>
                  <a:pt x="700" y="622"/>
                </a:lnTo>
                <a:lnTo>
                  <a:pt x="696" y="633"/>
                </a:lnTo>
                <a:lnTo>
                  <a:pt x="691" y="645"/>
                </a:lnTo>
                <a:lnTo>
                  <a:pt x="685" y="656"/>
                </a:lnTo>
                <a:lnTo>
                  <a:pt x="681" y="670"/>
                </a:lnTo>
                <a:lnTo>
                  <a:pt x="675" y="683"/>
                </a:lnTo>
                <a:lnTo>
                  <a:pt x="670" y="697"/>
                </a:lnTo>
                <a:lnTo>
                  <a:pt x="664" y="712"/>
                </a:lnTo>
                <a:lnTo>
                  <a:pt x="658" y="728"/>
                </a:lnTo>
                <a:lnTo>
                  <a:pt x="652" y="743"/>
                </a:lnTo>
                <a:lnTo>
                  <a:pt x="646" y="760"/>
                </a:lnTo>
                <a:lnTo>
                  <a:pt x="643" y="775"/>
                </a:lnTo>
                <a:lnTo>
                  <a:pt x="637" y="795"/>
                </a:lnTo>
                <a:lnTo>
                  <a:pt x="631" y="812"/>
                </a:lnTo>
                <a:lnTo>
                  <a:pt x="625" y="831"/>
                </a:lnTo>
                <a:lnTo>
                  <a:pt x="620" y="852"/>
                </a:lnTo>
                <a:lnTo>
                  <a:pt x="614" y="871"/>
                </a:lnTo>
                <a:lnTo>
                  <a:pt x="606" y="893"/>
                </a:lnTo>
                <a:lnTo>
                  <a:pt x="600" y="916"/>
                </a:lnTo>
                <a:lnTo>
                  <a:pt x="595" y="937"/>
                </a:lnTo>
                <a:lnTo>
                  <a:pt x="589" y="960"/>
                </a:lnTo>
                <a:lnTo>
                  <a:pt x="583" y="985"/>
                </a:lnTo>
                <a:lnTo>
                  <a:pt x="577" y="1008"/>
                </a:lnTo>
                <a:lnTo>
                  <a:pt x="572" y="1035"/>
                </a:lnTo>
                <a:lnTo>
                  <a:pt x="566" y="1060"/>
                </a:lnTo>
                <a:lnTo>
                  <a:pt x="558" y="1086"/>
                </a:lnTo>
                <a:lnTo>
                  <a:pt x="552" y="1113"/>
                </a:lnTo>
                <a:lnTo>
                  <a:pt x="547" y="1140"/>
                </a:lnTo>
                <a:lnTo>
                  <a:pt x="541" y="1169"/>
                </a:lnTo>
                <a:lnTo>
                  <a:pt x="533" y="1227"/>
                </a:lnTo>
                <a:lnTo>
                  <a:pt x="526" y="1284"/>
                </a:lnTo>
                <a:lnTo>
                  <a:pt x="518" y="1342"/>
                </a:lnTo>
                <a:lnTo>
                  <a:pt x="512" y="1399"/>
                </a:lnTo>
                <a:lnTo>
                  <a:pt x="504" y="1457"/>
                </a:lnTo>
                <a:lnTo>
                  <a:pt x="501" y="1514"/>
                </a:lnTo>
                <a:lnTo>
                  <a:pt x="495" y="1572"/>
                </a:lnTo>
                <a:lnTo>
                  <a:pt x="491" y="1630"/>
                </a:lnTo>
                <a:lnTo>
                  <a:pt x="485" y="1687"/>
                </a:lnTo>
                <a:lnTo>
                  <a:pt x="483" y="1745"/>
                </a:lnTo>
                <a:lnTo>
                  <a:pt x="480" y="1802"/>
                </a:lnTo>
                <a:lnTo>
                  <a:pt x="478" y="1862"/>
                </a:lnTo>
                <a:lnTo>
                  <a:pt x="476" y="1919"/>
                </a:lnTo>
                <a:lnTo>
                  <a:pt x="474" y="1977"/>
                </a:lnTo>
                <a:lnTo>
                  <a:pt x="474" y="2036"/>
                </a:lnTo>
                <a:lnTo>
                  <a:pt x="474" y="2096"/>
                </a:lnTo>
                <a:lnTo>
                  <a:pt x="474" y="2125"/>
                </a:lnTo>
                <a:lnTo>
                  <a:pt x="474" y="2154"/>
                </a:lnTo>
                <a:lnTo>
                  <a:pt x="478" y="2182"/>
                </a:lnTo>
                <a:lnTo>
                  <a:pt x="480" y="2211"/>
                </a:lnTo>
                <a:lnTo>
                  <a:pt x="485" y="2238"/>
                </a:lnTo>
                <a:lnTo>
                  <a:pt x="489" y="2265"/>
                </a:lnTo>
                <a:lnTo>
                  <a:pt x="495" y="2290"/>
                </a:lnTo>
                <a:lnTo>
                  <a:pt x="503" y="2315"/>
                </a:lnTo>
                <a:lnTo>
                  <a:pt x="510" y="2340"/>
                </a:lnTo>
                <a:lnTo>
                  <a:pt x="520" y="2365"/>
                </a:lnTo>
                <a:lnTo>
                  <a:pt x="529" y="2388"/>
                </a:lnTo>
                <a:lnTo>
                  <a:pt x="539" y="2411"/>
                </a:lnTo>
                <a:lnTo>
                  <a:pt x="551" y="2434"/>
                </a:lnTo>
                <a:lnTo>
                  <a:pt x="564" y="2455"/>
                </a:lnTo>
                <a:lnTo>
                  <a:pt x="577" y="2476"/>
                </a:lnTo>
                <a:lnTo>
                  <a:pt x="591" y="2497"/>
                </a:lnTo>
                <a:lnTo>
                  <a:pt x="606" y="2516"/>
                </a:lnTo>
                <a:lnTo>
                  <a:pt x="623" y="2535"/>
                </a:lnTo>
                <a:lnTo>
                  <a:pt x="641" y="2555"/>
                </a:lnTo>
                <a:lnTo>
                  <a:pt x="658" y="2574"/>
                </a:lnTo>
                <a:lnTo>
                  <a:pt x="677" y="2591"/>
                </a:lnTo>
                <a:lnTo>
                  <a:pt x="696" y="2608"/>
                </a:lnTo>
                <a:lnTo>
                  <a:pt x="718" y="2626"/>
                </a:lnTo>
                <a:lnTo>
                  <a:pt x="741" y="2641"/>
                </a:lnTo>
                <a:lnTo>
                  <a:pt x="762" y="2656"/>
                </a:lnTo>
                <a:lnTo>
                  <a:pt x="787" y="2672"/>
                </a:lnTo>
                <a:lnTo>
                  <a:pt x="810" y="2687"/>
                </a:lnTo>
                <a:lnTo>
                  <a:pt x="836" y="2701"/>
                </a:lnTo>
                <a:lnTo>
                  <a:pt x="861" y="2714"/>
                </a:lnTo>
                <a:lnTo>
                  <a:pt x="888" y="2725"/>
                </a:lnTo>
                <a:lnTo>
                  <a:pt x="917" y="2739"/>
                </a:lnTo>
                <a:lnTo>
                  <a:pt x="946" y="2750"/>
                </a:lnTo>
                <a:lnTo>
                  <a:pt x="1005" y="2772"/>
                </a:lnTo>
                <a:lnTo>
                  <a:pt x="1069" y="2791"/>
                </a:lnTo>
                <a:lnTo>
                  <a:pt x="1136" y="2810"/>
                </a:lnTo>
                <a:lnTo>
                  <a:pt x="1209" y="2825"/>
                </a:lnTo>
                <a:lnTo>
                  <a:pt x="1286" y="2843"/>
                </a:lnTo>
                <a:lnTo>
                  <a:pt x="1366" y="2856"/>
                </a:lnTo>
                <a:lnTo>
                  <a:pt x="1453" y="2868"/>
                </a:lnTo>
                <a:lnTo>
                  <a:pt x="1543" y="2879"/>
                </a:lnTo>
                <a:lnTo>
                  <a:pt x="1639" y="2891"/>
                </a:lnTo>
                <a:lnTo>
                  <a:pt x="1739" y="2898"/>
                </a:lnTo>
                <a:lnTo>
                  <a:pt x="1842" y="2906"/>
                </a:lnTo>
                <a:lnTo>
                  <a:pt x="1952" y="2912"/>
                </a:lnTo>
                <a:lnTo>
                  <a:pt x="2065" y="2915"/>
                </a:lnTo>
                <a:lnTo>
                  <a:pt x="2184" y="2919"/>
                </a:lnTo>
                <a:lnTo>
                  <a:pt x="2307" y="2921"/>
                </a:lnTo>
                <a:lnTo>
                  <a:pt x="2433" y="2921"/>
                </a:lnTo>
                <a:lnTo>
                  <a:pt x="2504" y="2921"/>
                </a:lnTo>
                <a:lnTo>
                  <a:pt x="2573" y="2921"/>
                </a:lnTo>
                <a:lnTo>
                  <a:pt x="2641" y="2919"/>
                </a:lnTo>
                <a:lnTo>
                  <a:pt x="2708" y="2919"/>
                </a:lnTo>
                <a:lnTo>
                  <a:pt x="2773" y="2917"/>
                </a:lnTo>
                <a:lnTo>
                  <a:pt x="2836" y="2915"/>
                </a:lnTo>
                <a:lnTo>
                  <a:pt x="2900" y="2914"/>
                </a:lnTo>
                <a:lnTo>
                  <a:pt x="2961" y="2910"/>
                </a:lnTo>
                <a:lnTo>
                  <a:pt x="3021" y="2908"/>
                </a:lnTo>
                <a:lnTo>
                  <a:pt x="3080" y="2904"/>
                </a:lnTo>
                <a:lnTo>
                  <a:pt x="3138" y="2900"/>
                </a:lnTo>
                <a:lnTo>
                  <a:pt x="3193" y="2894"/>
                </a:lnTo>
                <a:lnTo>
                  <a:pt x="3247" y="2891"/>
                </a:lnTo>
                <a:lnTo>
                  <a:pt x="3301" y="2885"/>
                </a:lnTo>
                <a:lnTo>
                  <a:pt x="3353" y="2881"/>
                </a:lnTo>
                <a:lnTo>
                  <a:pt x="3405" y="2875"/>
                </a:lnTo>
                <a:lnTo>
                  <a:pt x="3453" y="2868"/>
                </a:lnTo>
                <a:lnTo>
                  <a:pt x="3501" y="2862"/>
                </a:lnTo>
                <a:lnTo>
                  <a:pt x="3548" y="2854"/>
                </a:lnTo>
                <a:lnTo>
                  <a:pt x="3593" y="2848"/>
                </a:lnTo>
                <a:lnTo>
                  <a:pt x="3637" y="2841"/>
                </a:lnTo>
                <a:lnTo>
                  <a:pt x="3681" y="2831"/>
                </a:lnTo>
                <a:lnTo>
                  <a:pt x="3721" y="2823"/>
                </a:lnTo>
                <a:lnTo>
                  <a:pt x="3762" y="2814"/>
                </a:lnTo>
                <a:lnTo>
                  <a:pt x="3800" y="2806"/>
                </a:lnTo>
                <a:lnTo>
                  <a:pt x="3838" y="2796"/>
                </a:lnTo>
                <a:lnTo>
                  <a:pt x="3875" y="2785"/>
                </a:lnTo>
                <a:lnTo>
                  <a:pt x="3909" y="2775"/>
                </a:lnTo>
                <a:lnTo>
                  <a:pt x="3942" y="2764"/>
                </a:lnTo>
                <a:lnTo>
                  <a:pt x="3975" y="2752"/>
                </a:lnTo>
                <a:lnTo>
                  <a:pt x="4005" y="2741"/>
                </a:lnTo>
                <a:lnTo>
                  <a:pt x="4034" y="2729"/>
                </a:lnTo>
                <a:lnTo>
                  <a:pt x="4072" y="2720"/>
                </a:lnTo>
                <a:lnTo>
                  <a:pt x="4107" y="2706"/>
                </a:lnTo>
                <a:lnTo>
                  <a:pt x="4143" y="2693"/>
                </a:lnTo>
                <a:lnTo>
                  <a:pt x="4178" y="2676"/>
                </a:lnTo>
                <a:lnTo>
                  <a:pt x="4213" y="2658"/>
                </a:lnTo>
                <a:lnTo>
                  <a:pt x="4245" y="2637"/>
                </a:lnTo>
                <a:lnTo>
                  <a:pt x="4278" y="2616"/>
                </a:lnTo>
                <a:lnTo>
                  <a:pt x="4309" y="2593"/>
                </a:lnTo>
                <a:lnTo>
                  <a:pt x="4339" y="2566"/>
                </a:lnTo>
                <a:lnTo>
                  <a:pt x="4370" y="2539"/>
                </a:lnTo>
                <a:lnTo>
                  <a:pt x="4401" y="2511"/>
                </a:lnTo>
                <a:lnTo>
                  <a:pt x="4428" y="2478"/>
                </a:lnTo>
                <a:lnTo>
                  <a:pt x="4456" y="2445"/>
                </a:lnTo>
                <a:lnTo>
                  <a:pt x="4483" y="2411"/>
                </a:lnTo>
                <a:lnTo>
                  <a:pt x="4510" y="2372"/>
                </a:lnTo>
                <a:lnTo>
                  <a:pt x="4535" y="2334"/>
                </a:lnTo>
                <a:lnTo>
                  <a:pt x="4560" y="2294"/>
                </a:lnTo>
                <a:lnTo>
                  <a:pt x="4583" y="2251"/>
                </a:lnTo>
                <a:lnTo>
                  <a:pt x="4606" y="2205"/>
                </a:lnTo>
                <a:lnTo>
                  <a:pt x="4629" y="2159"/>
                </a:lnTo>
                <a:lnTo>
                  <a:pt x="4650" y="2111"/>
                </a:lnTo>
                <a:lnTo>
                  <a:pt x="4671" y="2061"/>
                </a:lnTo>
                <a:lnTo>
                  <a:pt x="4690" y="2010"/>
                </a:lnTo>
                <a:lnTo>
                  <a:pt x="4710" y="1954"/>
                </a:lnTo>
                <a:lnTo>
                  <a:pt x="4727" y="1898"/>
                </a:lnTo>
                <a:lnTo>
                  <a:pt x="4746" y="1841"/>
                </a:lnTo>
                <a:lnTo>
                  <a:pt x="4761" y="1781"/>
                </a:lnTo>
                <a:lnTo>
                  <a:pt x="4777" y="1720"/>
                </a:lnTo>
                <a:lnTo>
                  <a:pt x="4792" y="1656"/>
                </a:lnTo>
                <a:lnTo>
                  <a:pt x="4806" y="1591"/>
                </a:lnTo>
                <a:lnTo>
                  <a:pt x="4819" y="1524"/>
                </a:lnTo>
                <a:lnTo>
                  <a:pt x="4831" y="1455"/>
                </a:lnTo>
                <a:lnTo>
                  <a:pt x="4831" y="1440"/>
                </a:lnTo>
                <a:lnTo>
                  <a:pt x="4833" y="1426"/>
                </a:lnTo>
                <a:lnTo>
                  <a:pt x="4833" y="1415"/>
                </a:lnTo>
                <a:lnTo>
                  <a:pt x="4834" y="1403"/>
                </a:lnTo>
                <a:lnTo>
                  <a:pt x="4838" y="1393"/>
                </a:lnTo>
                <a:lnTo>
                  <a:pt x="4840" y="1384"/>
                </a:lnTo>
                <a:lnTo>
                  <a:pt x="4844" y="1374"/>
                </a:lnTo>
                <a:lnTo>
                  <a:pt x="4848" y="1369"/>
                </a:lnTo>
                <a:lnTo>
                  <a:pt x="4852" y="1361"/>
                </a:lnTo>
                <a:lnTo>
                  <a:pt x="4856" y="1355"/>
                </a:lnTo>
                <a:lnTo>
                  <a:pt x="4861" y="1351"/>
                </a:lnTo>
                <a:lnTo>
                  <a:pt x="4865" y="1347"/>
                </a:lnTo>
                <a:lnTo>
                  <a:pt x="4871" y="1344"/>
                </a:lnTo>
                <a:lnTo>
                  <a:pt x="4879" y="1342"/>
                </a:lnTo>
                <a:lnTo>
                  <a:pt x="4884" y="1340"/>
                </a:lnTo>
                <a:lnTo>
                  <a:pt x="4892" y="1340"/>
                </a:lnTo>
                <a:lnTo>
                  <a:pt x="4898" y="1342"/>
                </a:lnTo>
                <a:lnTo>
                  <a:pt x="4905" y="1344"/>
                </a:lnTo>
                <a:lnTo>
                  <a:pt x="4911" y="1347"/>
                </a:lnTo>
                <a:lnTo>
                  <a:pt x="4919" y="1353"/>
                </a:lnTo>
                <a:lnTo>
                  <a:pt x="4925" y="1359"/>
                </a:lnTo>
                <a:lnTo>
                  <a:pt x="4930" y="1367"/>
                </a:lnTo>
                <a:lnTo>
                  <a:pt x="4936" y="1376"/>
                </a:lnTo>
                <a:lnTo>
                  <a:pt x="4942" y="1388"/>
                </a:lnTo>
                <a:lnTo>
                  <a:pt x="4948" y="1401"/>
                </a:lnTo>
                <a:lnTo>
                  <a:pt x="4953" y="1415"/>
                </a:lnTo>
                <a:lnTo>
                  <a:pt x="4959" y="1432"/>
                </a:lnTo>
                <a:lnTo>
                  <a:pt x="4963" y="1449"/>
                </a:lnTo>
                <a:lnTo>
                  <a:pt x="4969" y="1466"/>
                </a:lnTo>
                <a:lnTo>
                  <a:pt x="4973" y="1488"/>
                </a:lnTo>
                <a:lnTo>
                  <a:pt x="4976" y="1509"/>
                </a:lnTo>
                <a:lnTo>
                  <a:pt x="4982" y="1534"/>
                </a:lnTo>
                <a:lnTo>
                  <a:pt x="4996" y="1605"/>
                </a:lnTo>
                <a:lnTo>
                  <a:pt x="5009" y="1674"/>
                </a:lnTo>
                <a:lnTo>
                  <a:pt x="5024" y="1741"/>
                </a:lnTo>
                <a:lnTo>
                  <a:pt x="5040" y="1806"/>
                </a:lnTo>
                <a:lnTo>
                  <a:pt x="5053" y="1869"/>
                </a:lnTo>
                <a:lnTo>
                  <a:pt x="5069" y="1933"/>
                </a:lnTo>
                <a:lnTo>
                  <a:pt x="5086" y="1992"/>
                </a:lnTo>
                <a:lnTo>
                  <a:pt x="5101" y="2052"/>
                </a:lnTo>
                <a:lnTo>
                  <a:pt x="5117" y="2107"/>
                </a:lnTo>
                <a:lnTo>
                  <a:pt x="5134" y="2163"/>
                </a:lnTo>
                <a:lnTo>
                  <a:pt x="5149" y="2217"/>
                </a:lnTo>
                <a:lnTo>
                  <a:pt x="5166" y="2269"/>
                </a:lnTo>
                <a:lnTo>
                  <a:pt x="5184" y="2319"/>
                </a:lnTo>
                <a:lnTo>
                  <a:pt x="5201" y="2367"/>
                </a:lnTo>
                <a:lnTo>
                  <a:pt x="5218" y="2415"/>
                </a:lnTo>
                <a:lnTo>
                  <a:pt x="5237" y="2459"/>
                </a:lnTo>
                <a:lnTo>
                  <a:pt x="5249" y="2482"/>
                </a:lnTo>
                <a:lnTo>
                  <a:pt x="5261" y="2503"/>
                </a:lnTo>
                <a:lnTo>
                  <a:pt x="5272" y="2524"/>
                </a:lnTo>
                <a:lnTo>
                  <a:pt x="5282" y="2545"/>
                </a:lnTo>
                <a:lnTo>
                  <a:pt x="5291" y="2566"/>
                </a:lnTo>
                <a:lnTo>
                  <a:pt x="5299" y="2585"/>
                </a:lnTo>
                <a:lnTo>
                  <a:pt x="5307" y="2605"/>
                </a:lnTo>
                <a:lnTo>
                  <a:pt x="5314" y="2624"/>
                </a:lnTo>
                <a:lnTo>
                  <a:pt x="5320" y="2641"/>
                </a:lnTo>
                <a:lnTo>
                  <a:pt x="5326" y="2658"/>
                </a:lnTo>
                <a:lnTo>
                  <a:pt x="5332" y="2676"/>
                </a:lnTo>
                <a:lnTo>
                  <a:pt x="5335" y="2693"/>
                </a:lnTo>
                <a:lnTo>
                  <a:pt x="5337" y="2708"/>
                </a:lnTo>
                <a:lnTo>
                  <a:pt x="5341" y="2722"/>
                </a:lnTo>
                <a:lnTo>
                  <a:pt x="5341" y="2737"/>
                </a:lnTo>
                <a:lnTo>
                  <a:pt x="5343" y="2750"/>
                </a:lnTo>
                <a:lnTo>
                  <a:pt x="5341" y="2764"/>
                </a:lnTo>
                <a:lnTo>
                  <a:pt x="5339" y="2775"/>
                </a:lnTo>
                <a:lnTo>
                  <a:pt x="5337" y="2789"/>
                </a:lnTo>
                <a:lnTo>
                  <a:pt x="5333" y="2802"/>
                </a:lnTo>
                <a:lnTo>
                  <a:pt x="5328" y="2814"/>
                </a:lnTo>
                <a:lnTo>
                  <a:pt x="5320" y="2827"/>
                </a:lnTo>
                <a:lnTo>
                  <a:pt x="5312" y="2841"/>
                </a:lnTo>
                <a:lnTo>
                  <a:pt x="5305" y="2852"/>
                </a:lnTo>
                <a:lnTo>
                  <a:pt x="5293" y="2866"/>
                </a:lnTo>
                <a:lnTo>
                  <a:pt x="5282" y="2879"/>
                </a:lnTo>
                <a:lnTo>
                  <a:pt x="5270" y="2892"/>
                </a:lnTo>
                <a:lnTo>
                  <a:pt x="5257" y="2904"/>
                </a:lnTo>
                <a:lnTo>
                  <a:pt x="5241" y="2917"/>
                </a:lnTo>
                <a:lnTo>
                  <a:pt x="5224" y="2931"/>
                </a:lnTo>
                <a:lnTo>
                  <a:pt x="5207" y="2944"/>
                </a:lnTo>
                <a:lnTo>
                  <a:pt x="5190" y="2958"/>
                </a:lnTo>
                <a:lnTo>
                  <a:pt x="5168" y="2969"/>
                </a:lnTo>
                <a:lnTo>
                  <a:pt x="5147" y="2983"/>
                </a:lnTo>
                <a:lnTo>
                  <a:pt x="5126" y="2996"/>
                </a:lnTo>
                <a:lnTo>
                  <a:pt x="5101" y="3010"/>
                </a:lnTo>
                <a:lnTo>
                  <a:pt x="5078" y="3023"/>
                </a:lnTo>
                <a:lnTo>
                  <a:pt x="5051" y="3036"/>
                </a:lnTo>
                <a:lnTo>
                  <a:pt x="5024" y="3050"/>
                </a:lnTo>
                <a:lnTo>
                  <a:pt x="4996" y="3063"/>
                </a:lnTo>
                <a:lnTo>
                  <a:pt x="4967" y="3077"/>
                </a:lnTo>
                <a:lnTo>
                  <a:pt x="4936" y="3090"/>
                </a:lnTo>
                <a:lnTo>
                  <a:pt x="4904" y="3104"/>
                </a:lnTo>
                <a:lnTo>
                  <a:pt x="4871" y="3117"/>
                </a:lnTo>
                <a:lnTo>
                  <a:pt x="4836" y="3130"/>
                </a:lnTo>
                <a:lnTo>
                  <a:pt x="4802" y="3144"/>
                </a:lnTo>
                <a:lnTo>
                  <a:pt x="4763" y="3157"/>
                </a:lnTo>
                <a:lnTo>
                  <a:pt x="4727" y="3171"/>
                </a:lnTo>
                <a:lnTo>
                  <a:pt x="4623" y="3205"/>
                </a:lnTo>
                <a:lnTo>
                  <a:pt x="4516" y="3236"/>
                </a:lnTo>
                <a:lnTo>
                  <a:pt x="4405" y="3267"/>
                </a:lnTo>
                <a:lnTo>
                  <a:pt x="4287" y="3294"/>
                </a:lnTo>
                <a:lnTo>
                  <a:pt x="4167" y="3319"/>
                </a:lnTo>
                <a:lnTo>
                  <a:pt x="4042" y="3342"/>
                </a:lnTo>
                <a:lnTo>
                  <a:pt x="3909" y="3363"/>
                </a:lnTo>
                <a:lnTo>
                  <a:pt x="3775" y="3380"/>
                </a:lnTo>
                <a:lnTo>
                  <a:pt x="3635" y="3397"/>
                </a:lnTo>
                <a:lnTo>
                  <a:pt x="3489" y="3411"/>
                </a:lnTo>
                <a:lnTo>
                  <a:pt x="3341" y="3422"/>
                </a:lnTo>
                <a:lnTo>
                  <a:pt x="3186" y="3432"/>
                </a:lnTo>
                <a:lnTo>
                  <a:pt x="3028" y="3439"/>
                </a:lnTo>
                <a:lnTo>
                  <a:pt x="2865" y="3445"/>
                </a:lnTo>
                <a:lnTo>
                  <a:pt x="2696" y="3447"/>
                </a:lnTo>
                <a:lnTo>
                  <a:pt x="2524" y="3449"/>
                </a:lnTo>
                <a:lnTo>
                  <a:pt x="2445" y="3449"/>
                </a:lnTo>
                <a:lnTo>
                  <a:pt x="2368" y="3447"/>
                </a:lnTo>
                <a:lnTo>
                  <a:pt x="2291" y="3445"/>
                </a:lnTo>
                <a:lnTo>
                  <a:pt x="2216" y="3443"/>
                </a:lnTo>
                <a:lnTo>
                  <a:pt x="2144" y="3441"/>
                </a:lnTo>
                <a:lnTo>
                  <a:pt x="2073" y="3438"/>
                </a:lnTo>
                <a:lnTo>
                  <a:pt x="2002" y="3434"/>
                </a:lnTo>
                <a:lnTo>
                  <a:pt x="1932" y="3430"/>
                </a:lnTo>
                <a:lnTo>
                  <a:pt x="1865" y="3426"/>
                </a:lnTo>
                <a:lnTo>
                  <a:pt x="1798" y="3420"/>
                </a:lnTo>
                <a:lnTo>
                  <a:pt x="1733" y="3415"/>
                </a:lnTo>
                <a:lnTo>
                  <a:pt x="1669" y="3407"/>
                </a:lnTo>
                <a:lnTo>
                  <a:pt x="1608" y="3399"/>
                </a:lnTo>
                <a:lnTo>
                  <a:pt x="1547" y="3391"/>
                </a:lnTo>
                <a:lnTo>
                  <a:pt x="1489" y="3384"/>
                </a:lnTo>
                <a:lnTo>
                  <a:pt x="1430" y="3374"/>
                </a:lnTo>
                <a:lnTo>
                  <a:pt x="1374" y="3365"/>
                </a:lnTo>
                <a:lnTo>
                  <a:pt x="1318" y="3355"/>
                </a:lnTo>
                <a:lnTo>
                  <a:pt x="1265" y="3343"/>
                </a:lnTo>
                <a:lnTo>
                  <a:pt x="1213" y="3332"/>
                </a:lnTo>
                <a:lnTo>
                  <a:pt x="1163" y="3319"/>
                </a:lnTo>
                <a:lnTo>
                  <a:pt x="1113" y="3307"/>
                </a:lnTo>
                <a:lnTo>
                  <a:pt x="1065" y="3294"/>
                </a:lnTo>
                <a:lnTo>
                  <a:pt x="1019" y="3278"/>
                </a:lnTo>
                <a:lnTo>
                  <a:pt x="975" y="3265"/>
                </a:lnTo>
                <a:lnTo>
                  <a:pt x="931" y="3249"/>
                </a:lnTo>
                <a:lnTo>
                  <a:pt x="888" y="3232"/>
                </a:lnTo>
                <a:lnTo>
                  <a:pt x="848" y="3215"/>
                </a:lnTo>
                <a:lnTo>
                  <a:pt x="808" y="3198"/>
                </a:lnTo>
                <a:lnTo>
                  <a:pt x="769" y="3180"/>
                </a:lnTo>
                <a:lnTo>
                  <a:pt x="733" y="3161"/>
                </a:lnTo>
                <a:lnTo>
                  <a:pt x="698" y="3142"/>
                </a:lnTo>
                <a:lnTo>
                  <a:pt x="660" y="3121"/>
                </a:lnTo>
                <a:lnTo>
                  <a:pt x="622" y="3100"/>
                </a:lnTo>
                <a:lnTo>
                  <a:pt x="583" y="3077"/>
                </a:lnTo>
                <a:lnTo>
                  <a:pt x="549" y="3052"/>
                </a:lnTo>
                <a:lnTo>
                  <a:pt x="514" y="3027"/>
                </a:lnTo>
                <a:lnTo>
                  <a:pt x="480" y="3002"/>
                </a:lnTo>
                <a:lnTo>
                  <a:pt x="449" y="2975"/>
                </a:lnTo>
                <a:lnTo>
                  <a:pt x="418" y="2948"/>
                </a:lnTo>
                <a:lnTo>
                  <a:pt x="387" y="2921"/>
                </a:lnTo>
                <a:lnTo>
                  <a:pt x="359" y="2892"/>
                </a:lnTo>
                <a:lnTo>
                  <a:pt x="332" y="2864"/>
                </a:lnTo>
                <a:lnTo>
                  <a:pt x="307" y="2833"/>
                </a:lnTo>
                <a:lnTo>
                  <a:pt x="282" y="2802"/>
                </a:lnTo>
                <a:lnTo>
                  <a:pt x="259" y="2770"/>
                </a:lnTo>
                <a:lnTo>
                  <a:pt x="236" y="2737"/>
                </a:lnTo>
                <a:lnTo>
                  <a:pt x="215" y="2704"/>
                </a:lnTo>
                <a:lnTo>
                  <a:pt x="195" y="2670"/>
                </a:lnTo>
                <a:lnTo>
                  <a:pt x="176" y="2635"/>
                </a:lnTo>
                <a:lnTo>
                  <a:pt x="161" y="2601"/>
                </a:lnTo>
                <a:lnTo>
                  <a:pt x="144" y="2564"/>
                </a:lnTo>
                <a:lnTo>
                  <a:pt x="130" y="2526"/>
                </a:lnTo>
                <a:lnTo>
                  <a:pt x="117" y="2489"/>
                </a:lnTo>
                <a:lnTo>
                  <a:pt x="103" y="2449"/>
                </a:lnTo>
                <a:lnTo>
                  <a:pt x="94" y="2411"/>
                </a:lnTo>
                <a:lnTo>
                  <a:pt x="84" y="2370"/>
                </a:lnTo>
                <a:lnTo>
                  <a:pt x="75" y="2330"/>
                </a:lnTo>
                <a:lnTo>
                  <a:pt x="69" y="2288"/>
                </a:lnTo>
                <a:lnTo>
                  <a:pt x="63" y="2246"/>
                </a:lnTo>
                <a:lnTo>
                  <a:pt x="57" y="2202"/>
                </a:lnTo>
                <a:lnTo>
                  <a:pt x="55" y="2157"/>
                </a:lnTo>
                <a:lnTo>
                  <a:pt x="53" y="2113"/>
                </a:lnTo>
                <a:lnTo>
                  <a:pt x="51" y="2067"/>
                </a:lnTo>
                <a:lnTo>
                  <a:pt x="51" y="2021"/>
                </a:lnTo>
                <a:lnTo>
                  <a:pt x="53" y="1975"/>
                </a:lnTo>
                <a:lnTo>
                  <a:pt x="53" y="1929"/>
                </a:lnTo>
                <a:lnTo>
                  <a:pt x="55" y="1879"/>
                </a:lnTo>
                <a:lnTo>
                  <a:pt x="55" y="1829"/>
                </a:lnTo>
                <a:lnTo>
                  <a:pt x="57" y="1777"/>
                </a:lnTo>
                <a:lnTo>
                  <a:pt x="59" y="1726"/>
                </a:lnTo>
                <a:lnTo>
                  <a:pt x="63" y="1672"/>
                </a:lnTo>
                <a:lnTo>
                  <a:pt x="65" y="1616"/>
                </a:lnTo>
                <a:lnTo>
                  <a:pt x="69" y="1559"/>
                </a:lnTo>
                <a:lnTo>
                  <a:pt x="71" y="1501"/>
                </a:lnTo>
                <a:lnTo>
                  <a:pt x="75" y="1441"/>
                </a:lnTo>
                <a:lnTo>
                  <a:pt x="78" y="1380"/>
                </a:lnTo>
                <a:lnTo>
                  <a:pt x="82" y="1319"/>
                </a:lnTo>
                <a:lnTo>
                  <a:pt x="86" y="1255"/>
                </a:lnTo>
                <a:lnTo>
                  <a:pt x="90" y="1190"/>
                </a:lnTo>
                <a:lnTo>
                  <a:pt x="98" y="1125"/>
                </a:lnTo>
                <a:lnTo>
                  <a:pt x="105" y="1060"/>
                </a:lnTo>
                <a:lnTo>
                  <a:pt x="111" y="996"/>
                </a:lnTo>
                <a:lnTo>
                  <a:pt x="117" y="935"/>
                </a:lnTo>
                <a:lnTo>
                  <a:pt x="121" y="873"/>
                </a:lnTo>
                <a:lnTo>
                  <a:pt x="124" y="814"/>
                </a:lnTo>
                <a:lnTo>
                  <a:pt x="126" y="756"/>
                </a:lnTo>
                <a:lnTo>
                  <a:pt x="128" y="699"/>
                </a:lnTo>
                <a:lnTo>
                  <a:pt x="126" y="668"/>
                </a:lnTo>
                <a:lnTo>
                  <a:pt x="126" y="639"/>
                </a:lnTo>
                <a:lnTo>
                  <a:pt x="124" y="610"/>
                </a:lnTo>
                <a:lnTo>
                  <a:pt x="123" y="582"/>
                </a:lnTo>
                <a:lnTo>
                  <a:pt x="121" y="555"/>
                </a:lnTo>
                <a:lnTo>
                  <a:pt x="119" y="530"/>
                </a:lnTo>
                <a:lnTo>
                  <a:pt x="115" y="503"/>
                </a:lnTo>
                <a:lnTo>
                  <a:pt x="111" y="478"/>
                </a:lnTo>
                <a:lnTo>
                  <a:pt x="107" y="453"/>
                </a:lnTo>
                <a:lnTo>
                  <a:pt x="103" y="430"/>
                </a:lnTo>
                <a:lnTo>
                  <a:pt x="98" y="407"/>
                </a:lnTo>
                <a:lnTo>
                  <a:pt x="92" y="384"/>
                </a:lnTo>
                <a:lnTo>
                  <a:pt x="86" y="363"/>
                </a:lnTo>
                <a:lnTo>
                  <a:pt x="80" y="342"/>
                </a:lnTo>
                <a:lnTo>
                  <a:pt x="75" y="321"/>
                </a:lnTo>
                <a:lnTo>
                  <a:pt x="67" y="300"/>
                </a:lnTo>
                <a:lnTo>
                  <a:pt x="59" y="284"/>
                </a:lnTo>
                <a:lnTo>
                  <a:pt x="51" y="269"/>
                </a:lnTo>
                <a:lnTo>
                  <a:pt x="44" y="253"/>
                </a:lnTo>
                <a:lnTo>
                  <a:pt x="38" y="240"/>
                </a:lnTo>
                <a:lnTo>
                  <a:pt x="32" y="227"/>
                </a:lnTo>
                <a:lnTo>
                  <a:pt x="27" y="213"/>
                </a:lnTo>
                <a:lnTo>
                  <a:pt x="21" y="200"/>
                </a:lnTo>
                <a:lnTo>
                  <a:pt x="17" y="188"/>
                </a:lnTo>
                <a:lnTo>
                  <a:pt x="13" y="177"/>
                </a:lnTo>
                <a:lnTo>
                  <a:pt x="9" y="167"/>
                </a:lnTo>
                <a:lnTo>
                  <a:pt x="5" y="156"/>
                </a:lnTo>
                <a:lnTo>
                  <a:pt x="4" y="146"/>
                </a:lnTo>
                <a:lnTo>
                  <a:pt x="2" y="138"/>
                </a:lnTo>
                <a:lnTo>
                  <a:pt x="0" y="129"/>
                </a:lnTo>
                <a:lnTo>
                  <a:pt x="0" y="121"/>
                </a:lnTo>
                <a:lnTo>
                  <a:pt x="0" y="115"/>
                </a:lnTo>
                <a:lnTo>
                  <a:pt x="0" y="100"/>
                </a:lnTo>
                <a:lnTo>
                  <a:pt x="2" y="88"/>
                </a:lnTo>
                <a:lnTo>
                  <a:pt x="4" y="75"/>
                </a:lnTo>
                <a:lnTo>
                  <a:pt x="7" y="63"/>
                </a:lnTo>
                <a:lnTo>
                  <a:pt x="13" y="54"/>
                </a:lnTo>
                <a:lnTo>
                  <a:pt x="19" y="44"/>
                </a:lnTo>
                <a:lnTo>
                  <a:pt x="25" y="37"/>
                </a:lnTo>
                <a:lnTo>
                  <a:pt x="32" y="29"/>
                </a:lnTo>
                <a:lnTo>
                  <a:pt x="42" y="21"/>
                </a:lnTo>
                <a:lnTo>
                  <a:pt x="51" y="15"/>
                </a:lnTo>
                <a:lnTo>
                  <a:pt x="63" y="12"/>
                </a:lnTo>
                <a:lnTo>
                  <a:pt x="76" y="8"/>
                </a:lnTo>
                <a:lnTo>
                  <a:pt x="88" y="4"/>
                </a:lnTo>
                <a:lnTo>
                  <a:pt x="103" y="2"/>
                </a:lnTo>
                <a:lnTo>
                  <a:pt x="119" y="0"/>
                </a:lnTo>
                <a:lnTo>
                  <a:pt x="134" y="0"/>
                </a:lnTo>
                <a:lnTo>
                  <a:pt x="134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914400"/>
            <a:ext cx="1129311" cy="749110"/>
            <a:chOff x="2988112" y="3352800"/>
            <a:chExt cx="1129311" cy="749110"/>
          </a:xfrm>
          <a:solidFill>
            <a:schemeClr val="tx1"/>
          </a:solidFill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988112" y="3352800"/>
              <a:ext cx="1129311" cy="648099"/>
            </a:xfrm>
            <a:custGeom>
              <a:avLst/>
              <a:gdLst/>
              <a:ahLst/>
              <a:cxnLst>
                <a:cxn ang="0">
                  <a:pos x="2970" y="19"/>
                </a:cxn>
                <a:cxn ang="0">
                  <a:pos x="3183" y="88"/>
                </a:cxn>
                <a:cxn ang="0">
                  <a:pos x="3436" y="199"/>
                </a:cxn>
                <a:cxn ang="0">
                  <a:pos x="3542" y="282"/>
                </a:cxn>
                <a:cxn ang="0">
                  <a:pos x="3593" y="368"/>
                </a:cxn>
                <a:cxn ang="0">
                  <a:pos x="3595" y="460"/>
                </a:cxn>
                <a:cxn ang="0">
                  <a:pos x="3551" y="556"/>
                </a:cxn>
                <a:cxn ang="0">
                  <a:pos x="3467" y="654"/>
                </a:cxn>
                <a:cxn ang="0">
                  <a:pos x="3350" y="804"/>
                </a:cxn>
                <a:cxn ang="0">
                  <a:pos x="3236" y="1005"/>
                </a:cxn>
                <a:cxn ang="0">
                  <a:pos x="3150" y="1205"/>
                </a:cxn>
                <a:cxn ang="0">
                  <a:pos x="3137" y="1238"/>
                </a:cxn>
                <a:cxn ang="0">
                  <a:pos x="3104" y="1322"/>
                </a:cxn>
                <a:cxn ang="0">
                  <a:pos x="3054" y="1458"/>
                </a:cxn>
                <a:cxn ang="0">
                  <a:pos x="2987" y="1643"/>
                </a:cxn>
                <a:cxn ang="0">
                  <a:pos x="2903" y="1879"/>
                </a:cxn>
                <a:cxn ang="0">
                  <a:pos x="2830" y="1998"/>
                </a:cxn>
                <a:cxn ang="0">
                  <a:pos x="2736" y="2051"/>
                </a:cxn>
                <a:cxn ang="0">
                  <a:pos x="2611" y="2065"/>
                </a:cxn>
                <a:cxn ang="0">
                  <a:pos x="2474" y="2046"/>
                </a:cxn>
                <a:cxn ang="0">
                  <a:pos x="2407" y="2000"/>
                </a:cxn>
                <a:cxn ang="0">
                  <a:pos x="2398" y="1961"/>
                </a:cxn>
                <a:cxn ang="0">
                  <a:pos x="2403" y="1909"/>
                </a:cxn>
                <a:cxn ang="0">
                  <a:pos x="2417" y="1831"/>
                </a:cxn>
                <a:cxn ang="0">
                  <a:pos x="2476" y="1641"/>
                </a:cxn>
                <a:cxn ang="0">
                  <a:pos x="2559" y="1380"/>
                </a:cxn>
                <a:cxn ang="0">
                  <a:pos x="2622" y="1147"/>
                </a:cxn>
                <a:cxn ang="0">
                  <a:pos x="2672" y="929"/>
                </a:cxn>
                <a:cxn ang="0">
                  <a:pos x="2699" y="739"/>
                </a:cxn>
                <a:cxn ang="0">
                  <a:pos x="2707" y="595"/>
                </a:cxn>
                <a:cxn ang="0">
                  <a:pos x="2686" y="547"/>
                </a:cxn>
                <a:cxn ang="0">
                  <a:pos x="2632" y="524"/>
                </a:cxn>
                <a:cxn ang="0">
                  <a:pos x="2463" y="524"/>
                </a:cxn>
                <a:cxn ang="0">
                  <a:pos x="2164" y="560"/>
                </a:cxn>
                <a:cxn ang="0">
                  <a:pos x="1814" y="633"/>
                </a:cxn>
                <a:cxn ang="0">
                  <a:pos x="1442" y="710"/>
                </a:cxn>
                <a:cxn ang="0">
                  <a:pos x="1119" y="771"/>
                </a:cxn>
                <a:cxn ang="0">
                  <a:pos x="847" y="815"/>
                </a:cxn>
                <a:cxn ang="0">
                  <a:pos x="624" y="846"/>
                </a:cxn>
                <a:cxn ang="0">
                  <a:pos x="452" y="860"/>
                </a:cxn>
                <a:cxn ang="0">
                  <a:pos x="338" y="858"/>
                </a:cxn>
                <a:cxn ang="0">
                  <a:pos x="250" y="829"/>
                </a:cxn>
                <a:cxn ang="0">
                  <a:pos x="160" y="773"/>
                </a:cxn>
                <a:cxn ang="0">
                  <a:pos x="68" y="718"/>
                </a:cxn>
                <a:cxn ang="0">
                  <a:pos x="14" y="673"/>
                </a:cxn>
                <a:cxn ang="0">
                  <a:pos x="2" y="639"/>
                </a:cxn>
                <a:cxn ang="0">
                  <a:pos x="24" y="599"/>
                </a:cxn>
                <a:cxn ang="0">
                  <a:pos x="79" y="579"/>
                </a:cxn>
                <a:cxn ang="0">
                  <a:pos x="404" y="558"/>
                </a:cxn>
                <a:cxn ang="0">
                  <a:pos x="920" y="503"/>
                </a:cxn>
                <a:cxn ang="0">
                  <a:pos x="1367" y="428"/>
                </a:cxn>
                <a:cxn ang="0">
                  <a:pos x="1780" y="341"/>
                </a:cxn>
                <a:cxn ang="0">
                  <a:pos x="2183" y="222"/>
                </a:cxn>
                <a:cxn ang="0">
                  <a:pos x="2538" y="88"/>
                </a:cxn>
                <a:cxn ang="0">
                  <a:pos x="2680" y="32"/>
                </a:cxn>
                <a:cxn ang="0">
                  <a:pos x="2795" y="4"/>
                </a:cxn>
              </a:cxnLst>
              <a:rect l="0" t="0" r="r" b="b"/>
              <a:pathLst>
                <a:path w="3601" h="2067">
                  <a:moveTo>
                    <a:pt x="2841" y="0"/>
                  </a:moveTo>
                  <a:lnTo>
                    <a:pt x="2864" y="0"/>
                  </a:lnTo>
                  <a:lnTo>
                    <a:pt x="2887" y="4"/>
                  </a:lnTo>
                  <a:lnTo>
                    <a:pt x="2914" y="6"/>
                  </a:lnTo>
                  <a:lnTo>
                    <a:pt x="2941" y="11"/>
                  </a:lnTo>
                  <a:lnTo>
                    <a:pt x="2970" y="19"/>
                  </a:lnTo>
                  <a:lnTo>
                    <a:pt x="3000" y="27"/>
                  </a:lnTo>
                  <a:lnTo>
                    <a:pt x="3033" y="36"/>
                  </a:lnTo>
                  <a:lnTo>
                    <a:pt x="3068" y="46"/>
                  </a:lnTo>
                  <a:lnTo>
                    <a:pt x="3104" y="59"/>
                  </a:lnTo>
                  <a:lnTo>
                    <a:pt x="3142" y="73"/>
                  </a:lnTo>
                  <a:lnTo>
                    <a:pt x="3183" y="88"/>
                  </a:lnTo>
                  <a:lnTo>
                    <a:pt x="3225" y="103"/>
                  </a:lnTo>
                  <a:lnTo>
                    <a:pt x="3269" y="123"/>
                  </a:lnTo>
                  <a:lnTo>
                    <a:pt x="3315" y="142"/>
                  </a:lnTo>
                  <a:lnTo>
                    <a:pt x="3363" y="163"/>
                  </a:lnTo>
                  <a:lnTo>
                    <a:pt x="3413" y="186"/>
                  </a:lnTo>
                  <a:lnTo>
                    <a:pt x="3436" y="199"/>
                  </a:lnTo>
                  <a:lnTo>
                    <a:pt x="3457" y="213"/>
                  </a:lnTo>
                  <a:lnTo>
                    <a:pt x="3476" y="226"/>
                  </a:lnTo>
                  <a:lnTo>
                    <a:pt x="3496" y="240"/>
                  </a:lnTo>
                  <a:lnTo>
                    <a:pt x="3513" y="255"/>
                  </a:lnTo>
                  <a:lnTo>
                    <a:pt x="3528" y="268"/>
                  </a:lnTo>
                  <a:lnTo>
                    <a:pt x="3542" y="282"/>
                  </a:lnTo>
                  <a:lnTo>
                    <a:pt x="3553" y="297"/>
                  </a:lnTo>
                  <a:lnTo>
                    <a:pt x="3565" y="311"/>
                  </a:lnTo>
                  <a:lnTo>
                    <a:pt x="3574" y="326"/>
                  </a:lnTo>
                  <a:lnTo>
                    <a:pt x="3582" y="339"/>
                  </a:lnTo>
                  <a:lnTo>
                    <a:pt x="3590" y="355"/>
                  </a:lnTo>
                  <a:lnTo>
                    <a:pt x="3593" y="368"/>
                  </a:lnTo>
                  <a:lnTo>
                    <a:pt x="3597" y="384"/>
                  </a:lnTo>
                  <a:lnTo>
                    <a:pt x="3599" y="399"/>
                  </a:lnTo>
                  <a:lnTo>
                    <a:pt x="3601" y="412"/>
                  </a:lnTo>
                  <a:lnTo>
                    <a:pt x="3599" y="430"/>
                  </a:lnTo>
                  <a:lnTo>
                    <a:pt x="3597" y="445"/>
                  </a:lnTo>
                  <a:lnTo>
                    <a:pt x="3595" y="460"/>
                  </a:lnTo>
                  <a:lnTo>
                    <a:pt x="3590" y="478"/>
                  </a:lnTo>
                  <a:lnTo>
                    <a:pt x="3586" y="493"/>
                  </a:lnTo>
                  <a:lnTo>
                    <a:pt x="3578" y="508"/>
                  </a:lnTo>
                  <a:lnTo>
                    <a:pt x="3570" y="526"/>
                  </a:lnTo>
                  <a:lnTo>
                    <a:pt x="3561" y="541"/>
                  </a:lnTo>
                  <a:lnTo>
                    <a:pt x="3551" y="556"/>
                  </a:lnTo>
                  <a:lnTo>
                    <a:pt x="3540" y="574"/>
                  </a:lnTo>
                  <a:lnTo>
                    <a:pt x="3528" y="589"/>
                  </a:lnTo>
                  <a:lnTo>
                    <a:pt x="3515" y="604"/>
                  </a:lnTo>
                  <a:lnTo>
                    <a:pt x="3499" y="622"/>
                  </a:lnTo>
                  <a:lnTo>
                    <a:pt x="3484" y="637"/>
                  </a:lnTo>
                  <a:lnTo>
                    <a:pt x="3467" y="654"/>
                  </a:lnTo>
                  <a:lnTo>
                    <a:pt x="3450" y="670"/>
                  </a:lnTo>
                  <a:lnTo>
                    <a:pt x="3428" y="695"/>
                  </a:lnTo>
                  <a:lnTo>
                    <a:pt x="3409" y="719"/>
                  </a:lnTo>
                  <a:lnTo>
                    <a:pt x="3388" y="746"/>
                  </a:lnTo>
                  <a:lnTo>
                    <a:pt x="3369" y="775"/>
                  </a:lnTo>
                  <a:lnTo>
                    <a:pt x="3350" y="804"/>
                  </a:lnTo>
                  <a:lnTo>
                    <a:pt x="3329" y="835"/>
                  </a:lnTo>
                  <a:lnTo>
                    <a:pt x="3309" y="867"/>
                  </a:lnTo>
                  <a:lnTo>
                    <a:pt x="3292" y="900"/>
                  </a:lnTo>
                  <a:lnTo>
                    <a:pt x="3273" y="933"/>
                  </a:lnTo>
                  <a:lnTo>
                    <a:pt x="3254" y="969"/>
                  </a:lnTo>
                  <a:lnTo>
                    <a:pt x="3236" y="1005"/>
                  </a:lnTo>
                  <a:lnTo>
                    <a:pt x="3217" y="1042"/>
                  </a:lnTo>
                  <a:lnTo>
                    <a:pt x="3200" y="1080"/>
                  </a:lnTo>
                  <a:lnTo>
                    <a:pt x="3183" y="1121"/>
                  </a:lnTo>
                  <a:lnTo>
                    <a:pt x="3165" y="1161"/>
                  </a:lnTo>
                  <a:lnTo>
                    <a:pt x="3150" y="1203"/>
                  </a:lnTo>
                  <a:lnTo>
                    <a:pt x="3150" y="1205"/>
                  </a:lnTo>
                  <a:lnTo>
                    <a:pt x="3148" y="1207"/>
                  </a:lnTo>
                  <a:lnTo>
                    <a:pt x="3146" y="1211"/>
                  </a:lnTo>
                  <a:lnTo>
                    <a:pt x="3146" y="1215"/>
                  </a:lnTo>
                  <a:lnTo>
                    <a:pt x="3142" y="1220"/>
                  </a:lnTo>
                  <a:lnTo>
                    <a:pt x="3140" y="1230"/>
                  </a:lnTo>
                  <a:lnTo>
                    <a:pt x="3137" y="1238"/>
                  </a:lnTo>
                  <a:lnTo>
                    <a:pt x="3133" y="1249"/>
                  </a:lnTo>
                  <a:lnTo>
                    <a:pt x="3127" y="1261"/>
                  </a:lnTo>
                  <a:lnTo>
                    <a:pt x="3123" y="1274"/>
                  </a:lnTo>
                  <a:lnTo>
                    <a:pt x="3117" y="1290"/>
                  </a:lnTo>
                  <a:lnTo>
                    <a:pt x="3112" y="1305"/>
                  </a:lnTo>
                  <a:lnTo>
                    <a:pt x="3104" y="1322"/>
                  </a:lnTo>
                  <a:lnTo>
                    <a:pt x="3098" y="1341"/>
                  </a:lnTo>
                  <a:lnTo>
                    <a:pt x="3091" y="1362"/>
                  </a:lnTo>
                  <a:lnTo>
                    <a:pt x="3081" y="1384"/>
                  </a:lnTo>
                  <a:lnTo>
                    <a:pt x="3073" y="1407"/>
                  </a:lnTo>
                  <a:lnTo>
                    <a:pt x="3064" y="1432"/>
                  </a:lnTo>
                  <a:lnTo>
                    <a:pt x="3054" y="1458"/>
                  </a:lnTo>
                  <a:lnTo>
                    <a:pt x="3045" y="1485"/>
                  </a:lnTo>
                  <a:lnTo>
                    <a:pt x="3035" y="1514"/>
                  </a:lnTo>
                  <a:lnTo>
                    <a:pt x="3023" y="1545"/>
                  </a:lnTo>
                  <a:lnTo>
                    <a:pt x="3012" y="1575"/>
                  </a:lnTo>
                  <a:lnTo>
                    <a:pt x="3000" y="1610"/>
                  </a:lnTo>
                  <a:lnTo>
                    <a:pt x="2987" y="1643"/>
                  </a:lnTo>
                  <a:lnTo>
                    <a:pt x="2974" y="1679"/>
                  </a:lnTo>
                  <a:lnTo>
                    <a:pt x="2960" y="1716"/>
                  </a:lnTo>
                  <a:lnTo>
                    <a:pt x="2947" y="1756"/>
                  </a:lnTo>
                  <a:lnTo>
                    <a:pt x="2933" y="1794"/>
                  </a:lnTo>
                  <a:lnTo>
                    <a:pt x="2918" y="1837"/>
                  </a:lnTo>
                  <a:lnTo>
                    <a:pt x="2903" y="1879"/>
                  </a:lnTo>
                  <a:lnTo>
                    <a:pt x="2887" y="1923"/>
                  </a:lnTo>
                  <a:lnTo>
                    <a:pt x="2878" y="1940"/>
                  </a:lnTo>
                  <a:lnTo>
                    <a:pt x="2866" y="1956"/>
                  </a:lnTo>
                  <a:lnTo>
                    <a:pt x="2855" y="1971"/>
                  </a:lnTo>
                  <a:lnTo>
                    <a:pt x="2841" y="1984"/>
                  </a:lnTo>
                  <a:lnTo>
                    <a:pt x="2830" y="1998"/>
                  </a:lnTo>
                  <a:lnTo>
                    <a:pt x="2816" y="2009"/>
                  </a:lnTo>
                  <a:lnTo>
                    <a:pt x="2801" y="2021"/>
                  </a:lnTo>
                  <a:lnTo>
                    <a:pt x="2785" y="2030"/>
                  </a:lnTo>
                  <a:lnTo>
                    <a:pt x="2770" y="2038"/>
                  </a:lnTo>
                  <a:lnTo>
                    <a:pt x="2753" y="2046"/>
                  </a:lnTo>
                  <a:lnTo>
                    <a:pt x="2736" y="2051"/>
                  </a:lnTo>
                  <a:lnTo>
                    <a:pt x="2718" y="2057"/>
                  </a:lnTo>
                  <a:lnTo>
                    <a:pt x="2699" y="2061"/>
                  </a:lnTo>
                  <a:lnTo>
                    <a:pt x="2680" y="2063"/>
                  </a:lnTo>
                  <a:lnTo>
                    <a:pt x="2659" y="2065"/>
                  </a:lnTo>
                  <a:lnTo>
                    <a:pt x="2640" y="2067"/>
                  </a:lnTo>
                  <a:lnTo>
                    <a:pt x="2611" y="2065"/>
                  </a:lnTo>
                  <a:lnTo>
                    <a:pt x="2584" y="2065"/>
                  </a:lnTo>
                  <a:lnTo>
                    <a:pt x="2557" y="2063"/>
                  </a:lnTo>
                  <a:lnTo>
                    <a:pt x="2534" y="2059"/>
                  </a:lnTo>
                  <a:lnTo>
                    <a:pt x="2513" y="2055"/>
                  </a:lnTo>
                  <a:lnTo>
                    <a:pt x="2494" y="2051"/>
                  </a:lnTo>
                  <a:lnTo>
                    <a:pt x="2474" y="2046"/>
                  </a:lnTo>
                  <a:lnTo>
                    <a:pt x="2459" y="2040"/>
                  </a:lnTo>
                  <a:lnTo>
                    <a:pt x="2446" y="2034"/>
                  </a:lnTo>
                  <a:lnTo>
                    <a:pt x="2432" y="2027"/>
                  </a:lnTo>
                  <a:lnTo>
                    <a:pt x="2423" y="2017"/>
                  </a:lnTo>
                  <a:lnTo>
                    <a:pt x="2413" y="2009"/>
                  </a:lnTo>
                  <a:lnTo>
                    <a:pt x="2407" y="2000"/>
                  </a:lnTo>
                  <a:lnTo>
                    <a:pt x="2402" y="1988"/>
                  </a:lnTo>
                  <a:lnTo>
                    <a:pt x="2400" y="1984"/>
                  </a:lnTo>
                  <a:lnTo>
                    <a:pt x="2400" y="1979"/>
                  </a:lnTo>
                  <a:lnTo>
                    <a:pt x="2398" y="1973"/>
                  </a:lnTo>
                  <a:lnTo>
                    <a:pt x="2398" y="1967"/>
                  </a:lnTo>
                  <a:lnTo>
                    <a:pt x="2398" y="1961"/>
                  </a:lnTo>
                  <a:lnTo>
                    <a:pt x="2398" y="1954"/>
                  </a:lnTo>
                  <a:lnTo>
                    <a:pt x="2400" y="1946"/>
                  </a:lnTo>
                  <a:lnTo>
                    <a:pt x="2400" y="1938"/>
                  </a:lnTo>
                  <a:lnTo>
                    <a:pt x="2402" y="1929"/>
                  </a:lnTo>
                  <a:lnTo>
                    <a:pt x="2402" y="1919"/>
                  </a:lnTo>
                  <a:lnTo>
                    <a:pt x="2403" y="1909"/>
                  </a:lnTo>
                  <a:lnTo>
                    <a:pt x="2405" y="1898"/>
                  </a:lnTo>
                  <a:lnTo>
                    <a:pt x="2407" y="1886"/>
                  </a:lnTo>
                  <a:lnTo>
                    <a:pt x="2409" y="1873"/>
                  </a:lnTo>
                  <a:lnTo>
                    <a:pt x="2411" y="1860"/>
                  </a:lnTo>
                  <a:lnTo>
                    <a:pt x="2413" y="1844"/>
                  </a:lnTo>
                  <a:lnTo>
                    <a:pt x="2417" y="1831"/>
                  </a:lnTo>
                  <a:lnTo>
                    <a:pt x="2421" y="1813"/>
                  </a:lnTo>
                  <a:lnTo>
                    <a:pt x="2425" y="1798"/>
                  </a:lnTo>
                  <a:lnTo>
                    <a:pt x="2428" y="1781"/>
                  </a:lnTo>
                  <a:lnTo>
                    <a:pt x="2444" y="1733"/>
                  </a:lnTo>
                  <a:lnTo>
                    <a:pt x="2461" y="1687"/>
                  </a:lnTo>
                  <a:lnTo>
                    <a:pt x="2476" y="1641"/>
                  </a:lnTo>
                  <a:lnTo>
                    <a:pt x="2492" y="1595"/>
                  </a:lnTo>
                  <a:lnTo>
                    <a:pt x="2505" y="1551"/>
                  </a:lnTo>
                  <a:lnTo>
                    <a:pt x="2519" y="1506"/>
                  </a:lnTo>
                  <a:lnTo>
                    <a:pt x="2534" y="1464"/>
                  </a:lnTo>
                  <a:lnTo>
                    <a:pt x="2546" y="1422"/>
                  </a:lnTo>
                  <a:lnTo>
                    <a:pt x="2559" y="1380"/>
                  </a:lnTo>
                  <a:lnTo>
                    <a:pt x="2570" y="1339"/>
                  </a:lnTo>
                  <a:lnTo>
                    <a:pt x="2582" y="1301"/>
                  </a:lnTo>
                  <a:lnTo>
                    <a:pt x="2593" y="1261"/>
                  </a:lnTo>
                  <a:lnTo>
                    <a:pt x="2603" y="1222"/>
                  </a:lnTo>
                  <a:lnTo>
                    <a:pt x="2613" y="1184"/>
                  </a:lnTo>
                  <a:lnTo>
                    <a:pt x="2622" y="1147"/>
                  </a:lnTo>
                  <a:lnTo>
                    <a:pt x="2632" y="1111"/>
                  </a:lnTo>
                  <a:lnTo>
                    <a:pt x="2640" y="1073"/>
                  </a:lnTo>
                  <a:lnTo>
                    <a:pt x="2649" y="1036"/>
                  </a:lnTo>
                  <a:lnTo>
                    <a:pt x="2657" y="998"/>
                  </a:lnTo>
                  <a:lnTo>
                    <a:pt x="2665" y="963"/>
                  </a:lnTo>
                  <a:lnTo>
                    <a:pt x="2672" y="929"/>
                  </a:lnTo>
                  <a:lnTo>
                    <a:pt x="2678" y="894"/>
                  </a:lnTo>
                  <a:lnTo>
                    <a:pt x="2684" y="862"/>
                  </a:lnTo>
                  <a:lnTo>
                    <a:pt x="2688" y="829"/>
                  </a:lnTo>
                  <a:lnTo>
                    <a:pt x="2693" y="798"/>
                  </a:lnTo>
                  <a:lnTo>
                    <a:pt x="2695" y="767"/>
                  </a:lnTo>
                  <a:lnTo>
                    <a:pt x="2699" y="739"/>
                  </a:lnTo>
                  <a:lnTo>
                    <a:pt x="2701" y="710"/>
                  </a:lnTo>
                  <a:lnTo>
                    <a:pt x="2703" y="681"/>
                  </a:lnTo>
                  <a:lnTo>
                    <a:pt x="2705" y="656"/>
                  </a:lnTo>
                  <a:lnTo>
                    <a:pt x="2707" y="629"/>
                  </a:lnTo>
                  <a:lnTo>
                    <a:pt x="2707" y="606"/>
                  </a:lnTo>
                  <a:lnTo>
                    <a:pt x="2707" y="595"/>
                  </a:lnTo>
                  <a:lnTo>
                    <a:pt x="2705" y="585"/>
                  </a:lnTo>
                  <a:lnTo>
                    <a:pt x="2703" y="576"/>
                  </a:lnTo>
                  <a:lnTo>
                    <a:pt x="2699" y="568"/>
                  </a:lnTo>
                  <a:lnTo>
                    <a:pt x="2695" y="560"/>
                  </a:lnTo>
                  <a:lnTo>
                    <a:pt x="2691" y="553"/>
                  </a:lnTo>
                  <a:lnTo>
                    <a:pt x="2686" y="547"/>
                  </a:lnTo>
                  <a:lnTo>
                    <a:pt x="2678" y="541"/>
                  </a:lnTo>
                  <a:lnTo>
                    <a:pt x="2670" y="537"/>
                  </a:lnTo>
                  <a:lnTo>
                    <a:pt x="2663" y="531"/>
                  </a:lnTo>
                  <a:lnTo>
                    <a:pt x="2653" y="528"/>
                  </a:lnTo>
                  <a:lnTo>
                    <a:pt x="2643" y="526"/>
                  </a:lnTo>
                  <a:lnTo>
                    <a:pt x="2632" y="524"/>
                  </a:lnTo>
                  <a:lnTo>
                    <a:pt x="2620" y="522"/>
                  </a:lnTo>
                  <a:lnTo>
                    <a:pt x="2607" y="520"/>
                  </a:lnTo>
                  <a:lnTo>
                    <a:pt x="2593" y="520"/>
                  </a:lnTo>
                  <a:lnTo>
                    <a:pt x="2551" y="520"/>
                  </a:lnTo>
                  <a:lnTo>
                    <a:pt x="2509" y="522"/>
                  </a:lnTo>
                  <a:lnTo>
                    <a:pt x="2463" y="524"/>
                  </a:lnTo>
                  <a:lnTo>
                    <a:pt x="2417" y="528"/>
                  </a:lnTo>
                  <a:lnTo>
                    <a:pt x="2369" y="531"/>
                  </a:lnTo>
                  <a:lnTo>
                    <a:pt x="2321" y="537"/>
                  </a:lnTo>
                  <a:lnTo>
                    <a:pt x="2269" y="545"/>
                  </a:lnTo>
                  <a:lnTo>
                    <a:pt x="2217" y="551"/>
                  </a:lnTo>
                  <a:lnTo>
                    <a:pt x="2164" y="560"/>
                  </a:lnTo>
                  <a:lnTo>
                    <a:pt x="2110" y="570"/>
                  </a:lnTo>
                  <a:lnTo>
                    <a:pt x="2052" y="579"/>
                  </a:lnTo>
                  <a:lnTo>
                    <a:pt x="1995" y="591"/>
                  </a:lnTo>
                  <a:lnTo>
                    <a:pt x="1937" y="604"/>
                  </a:lnTo>
                  <a:lnTo>
                    <a:pt x="1876" y="618"/>
                  </a:lnTo>
                  <a:lnTo>
                    <a:pt x="1814" y="633"/>
                  </a:lnTo>
                  <a:lnTo>
                    <a:pt x="1753" y="648"/>
                  </a:lnTo>
                  <a:lnTo>
                    <a:pt x="1688" y="662"/>
                  </a:lnTo>
                  <a:lnTo>
                    <a:pt x="1624" y="675"/>
                  </a:lnTo>
                  <a:lnTo>
                    <a:pt x="1563" y="687"/>
                  </a:lnTo>
                  <a:lnTo>
                    <a:pt x="1501" y="698"/>
                  </a:lnTo>
                  <a:lnTo>
                    <a:pt x="1442" y="710"/>
                  </a:lnTo>
                  <a:lnTo>
                    <a:pt x="1384" y="721"/>
                  </a:lnTo>
                  <a:lnTo>
                    <a:pt x="1329" y="733"/>
                  </a:lnTo>
                  <a:lnTo>
                    <a:pt x="1275" y="743"/>
                  </a:lnTo>
                  <a:lnTo>
                    <a:pt x="1221" y="752"/>
                  </a:lnTo>
                  <a:lnTo>
                    <a:pt x="1169" y="762"/>
                  </a:lnTo>
                  <a:lnTo>
                    <a:pt x="1119" y="771"/>
                  </a:lnTo>
                  <a:lnTo>
                    <a:pt x="1070" y="779"/>
                  </a:lnTo>
                  <a:lnTo>
                    <a:pt x="1022" y="789"/>
                  </a:lnTo>
                  <a:lnTo>
                    <a:pt x="976" y="796"/>
                  </a:lnTo>
                  <a:lnTo>
                    <a:pt x="931" y="802"/>
                  </a:lnTo>
                  <a:lnTo>
                    <a:pt x="887" y="810"/>
                  </a:lnTo>
                  <a:lnTo>
                    <a:pt x="847" y="815"/>
                  </a:lnTo>
                  <a:lnTo>
                    <a:pt x="805" y="821"/>
                  </a:lnTo>
                  <a:lnTo>
                    <a:pt x="766" y="827"/>
                  </a:lnTo>
                  <a:lnTo>
                    <a:pt x="728" y="833"/>
                  </a:lnTo>
                  <a:lnTo>
                    <a:pt x="693" y="837"/>
                  </a:lnTo>
                  <a:lnTo>
                    <a:pt x="657" y="842"/>
                  </a:lnTo>
                  <a:lnTo>
                    <a:pt x="624" y="846"/>
                  </a:lnTo>
                  <a:lnTo>
                    <a:pt x="592" y="850"/>
                  </a:lnTo>
                  <a:lnTo>
                    <a:pt x="561" y="852"/>
                  </a:lnTo>
                  <a:lnTo>
                    <a:pt x="532" y="854"/>
                  </a:lnTo>
                  <a:lnTo>
                    <a:pt x="503" y="858"/>
                  </a:lnTo>
                  <a:lnTo>
                    <a:pt x="476" y="860"/>
                  </a:lnTo>
                  <a:lnTo>
                    <a:pt x="452" y="860"/>
                  </a:lnTo>
                  <a:lnTo>
                    <a:pt x="429" y="862"/>
                  </a:lnTo>
                  <a:lnTo>
                    <a:pt x="405" y="862"/>
                  </a:lnTo>
                  <a:lnTo>
                    <a:pt x="384" y="862"/>
                  </a:lnTo>
                  <a:lnTo>
                    <a:pt x="369" y="862"/>
                  </a:lnTo>
                  <a:lnTo>
                    <a:pt x="354" y="860"/>
                  </a:lnTo>
                  <a:lnTo>
                    <a:pt x="338" y="858"/>
                  </a:lnTo>
                  <a:lnTo>
                    <a:pt x="323" y="856"/>
                  </a:lnTo>
                  <a:lnTo>
                    <a:pt x="310" y="852"/>
                  </a:lnTo>
                  <a:lnTo>
                    <a:pt x="294" y="848"/>
                  </a:lnTo>
                  <a:lnTo>
                    <a:pt x="279" y="842"/>
                  </a:lnTo>
                  <a:lnTo>
                    <a:pt x="263" y="837"/>
                  </a:lnTo>
                  <a:lnTo>
                    <a:pt x="250" y="829"/>
                  </a:lnTo>
                  <a:lnTo>
                    <a:pt x="235" y="823"/>
                  </a:lnTo>
                  <a:lnTo>
                    <a:pt x="219" y="814"/>
                  </a:lnTo>
                  <a:lnTo>
                    <a:pt x="204" y="806"/>
                  </a:lnTo>
                  <a:lnTo>
                    <a:pt x="191" y="796"/>
                  </a:lnTo>
                  <a:lnTo>
                    <a:pt x="175" y="785"/>
                  </a:lnTo>
                  <a:lnTo>
                    <a:pt x="160" y="773"/>
                  </a:lnTo>
                  <a:lnTo>
                    <a:pt x="144" y="762"/>
                  </a:lnTo>
                  <a:lnTo>
                    <a:pt x="127" y="752"/>
                  </a:lnTo>
                  <a:lnTo>
                    <a:pt x="110" y="744"/>
                  </a:lnTo>
                  <a:lnTo>
                    <a:pt x="95" y="735"/>
                  </a:lnTo>
                  <a:lnTo>
                    <a:pt x="81" y="725"/>
                  </a:lnTo>
                  <a:lnTo>
                    <a:pt x="68" y="718"/>
                  </a:lnTo>
                  <a:lnTo>
                    <a:pt x="56" y="710"/>
                  </a:lnTo>
                  <a:lnTo>
                    <a:pt x="45" y="702"/>
                  </a:lnTo>
                  <a:lnTo>
                    <a:pt x="35" y="695"/>
                  </a:lnTo>
                  <a:lnTo>
                    <a:pt x="27" y="687"/>
                  </a:lnTo>
                  <a:lnTo>
                    <a:pt x="20" y="681"/>
                  </a:lnTo>
                  <a:lnTo>
                    <a:pt x="14" y="673"/>
                  </a:lnTo>
                  <a:lnTo>
                    <a:pt x="10" y="668"/>
                  </a:lnTo>
                  <a:lnTo>
                    <a:pt x="6" y="662"/>
                  </a:lnTo>
                  <a:lnTo>
                    <a:pt x="2" y="656"/>
                  </a:lnTo>
                  <a:lnTo>
                    <a:pt x="2" y="652"/>
                  </a:lnTo>
                  <a:lnTo>
                    <a:pt x="0" y="648"/>
                  </a:lnTo>
                  <a:lnTo>
                    <a:pt x="2" y="639"/>
                  </a:lnTo>
                  <a:lnTo>
                    <a:pt x="2" y="631"/>
                  </a:lnTo>
                  <a:lnTo>
                    <a:pt x="4" y="624"/>
                  </a:lnTo>
                  <a:lnTo>
                    <a:pt x="8" y="616"/>
                  </a:lnTo>
                  <a:lnTo>
                    <a:pt x="12" y="610"/>
                  </a:lnTo>
                  <a:lnTo>
                    <a:pt x="18" y="604"/>
                  </a:lnTo>
                  <a:lnTo>
                    <a:pt x="24" y="599"/>
                  </a:lnTo>
                  <a:lnTo>
                    <a:pt x="29" y="595"/>
                  </a:lnTo>
                  <a:lnTo>
                    <a:pt x="39" y="589"/>
                  </a:lnTo>
                  <a:lnTo>
                    <a:pt x="47" y="587"/>
                  </a:lnTo>
                  <a:lnTo>
                    <a:pt x="56" y="583"/>
                  </a:lnTo>
                  <a:lnTo>
                    <a:pt x="68" y="581"/>
                  </a:lnTo>
                  <a:lnTo>
                    <a:pt x="79" y="579"/>
                  </a:lnTo>
                  <a:lnTo>
                    <a:pt x="93" y="577"/>
                  </a:lnTo>
                  <a:lnTo>
                    <a:pt x="106" y="577"/>
                  </a:lnTo>
                  <a:lnTo>
                    <a:pt x="121" y="577"/>
                  </a:lnTo>
                  <a:lnTo>
                    <a:pt x="217" y="572"/>
                  </a:lnTo>
                  <a:lnTo>
                    <a:pt x="311" y="564"/>
                  </a:lnTo>
                  <a:lnTo>
                    <a:pt x="404" y="558"/>
                  </a:lnTo>
                  <a:lnTo>
                    <a:pt x="496" y="551"/>
                  </a:lnTo>
                  <a:lnTo>
                    <a:pt x="584" y="543"/>
                  </a:lnTo>
                  <a:lnTo>
                    <a:pt x="670" y="533"/>
                  </a:lnTo>
                  <a:lnTo>
                    <a:pt x="755" y="524"/>
                  </a:lnTo>
                  <a:lnTo>
                    <a:pt x="837" y="514"/>
                  </a:lnTo>
                  <a:lnTo>
                    <a:pt x="920" y="503"/>
                  </a:lnTo>
                  <a:lnTo>
                    <a:pt x="999" y="493"/>
                  </a:lnTo>
                  <a:lnTo>
                    <a:pt x="1075" y="481"/>
                  </a:lnTo>
                  <a:lnTo>
                    <a:pt x="1152" y="468"/>
                  </a:lnTo>
                  <a:lnTo>
                    <a:pt x="1225" y="455"/>
                  </a:lnTo>
                  <a:lnTo>
                    <a:pt x="1298" y="441"/>
                  </a:lnTo>
                  <a:lnTo>
                    <a:pt x="1367" y="428"/>
                  </a:lnTo>
                  <a:lnTo>
                    <a:pt x="1436" y="412"/>
                  </a:lnTo>
                  <a:lnTo>
                    <a:pt x="1505" y="401"/>
                  </a:lnTo>
                  <a:lnTo>
                    <a:pt x="1574" y="387"/>
                  </a:lnTo>
                  <a:lnTo>
                    <a:pt x="1643" y="372"/>
                  </a:lnTo>
                  <a:lnTo>
                    <a:pt x="1711" y="357"/>
                  </a:lnTo>
                  <a:lnTo>
                    <a:pt x="1780" y="341"/>
                  </a:lnTo>
                  <a:lnTo>
                    <a:pt x="1847" y="324"/>
                  </a:lnTo>
                  <a:lnTo>
                    <a:pt x="1914" y="305"/>
                  </a:lnTo>
                  <a:lnTo>
                    <a:pt x="1983" y="286"/>
                  </a:lnTo>
                  <a:lnTo>
                    <a:pt x="2050" y="267"/>
                  </a:lnTo>
                  <a:lnTo>
                    <a:pt x="2116" y="245"/>
                  </a:lnTo>
                  <a:lnTo>
                    <a:pt x="2183" y="222"/>
                  </a:lnTo>
                  <a:lnTo>
                    <a:pt x="2250" y="201"/>
                  </a:lnTo>
                  <a:lnTo>
                    <a:pt x="2315" y="176"/>
                  </a:lnTo>
                  <a:lnTo>
                    <a:pt x="2380" y="151"/>
                  </a:lnTo>
                  <a:lnTo>
                    <a:pt x="2446" y="126"/>
                  </a:lnTo>
                  <a:lnTo>
                    <a:pt x="2511" y="100"/>
                  </a:lnTo>
                  <a:lnTo>
                    <a:pt x="2538" y="88"/>
                  </a:lnTo>
                  <a:lnTo>
                    <a:pt x="2563" y="77"/>
                  </a:lnTo>
                  <a:lnTo>
                    <a:pt x="2588" y="67"/>
                  </a:lnTo>
                  <a:lnTo>
                    <a:pt x="2613" y="57"/>
                  </a:lnTo>
                  <a:lnTo>
                    <a:pt x="2636" y="48"/>
                  </a:lnTo>
                  <a:lnTo>
                    <a:pt x="2659" y="40"/>
                  </a:lnTo>
                  <a:lnTo>
                    <a:pt x="2680" y="32"/>
                  </a:lnTo>
                  <a:lnTo>
                    <a:pt x="2701" y="25"/>
                  </a:lnTo>
                  <a:lnTo>
                    <a:pt x="2722" y="19"/>
                  </a:lnTo>
                  <a:lnTo>
                    <a:pt x="2741" y="15"/>
                  </a:lnTo>
                  <a:lnTo>
                    <a:pt x="2760" y="9"/>
                  </a:lnTo>
                  <a:lnTo>
                    <a:pt x="2778" y="6"/>
                  </a:lnTo>
                  <a:lnTo>
                    <a:pt x="2795" y="4"/>
                  </a:lnTo>
                  <a:lnTo>
                    <a:pt x="2812" y="2"/>
                  </a:lnTo>
                  <a:lnTo>
                    <a:pt x="2828" y="0"/>
                  </a:lnTo>
                  <a:lnTo>
                    <a:pt x="2841" y="0"/>
                  </a:lnTo>
                  <a:lnTo>
                    <a:pt x="284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053989" y="3916201"/>
              <a:ext cx="895920" cy="185709"/>
            </a:xfrm>
            <a:custGeom>
              <a:avLst/>
              <a:gdLst/>
              <a:ahLst/>
              <a:cxnLst>
                <a:cxn ang="0">
                  <a:pos x="2351" y="2"/>
                </a:cxn>
                <a:cxn ang="0">
                  <a:pos x="2431" y="19"/>
                </a:cxn>
                <a:cxn ang="0">
                  <a:pos x="2529" y="48"/>
                </a:cxn>
                <a:cxn ang="0">
                  <a:pos x="2639" y="92"/>
                </a:cxn>
                <a:cxn ang="0">
                  <a:pos x="2731" y="150"/>
                </a:cxn>
                <a:cxn ang="0">
                  <a:pos x="2796" y="204"/>
                </a:cxn>
                <a:cxn ang="0">
                  <a:pos x="2836" y="254"/>
                </a:cxn>
                <a:cxn ang="0">
                  <a:pos x="2854" y="296"/>
                </a:cxn>
                <a:cxn ang="0">
                  <a:pos x="2850" y="330"/>
                </a:cxn>
                <a:cxn ang="0">
                  <a:pos x="2833" y="357"/>
                </a:cxn>
                <a:cxn ang="0">
                  <a:pos x="2802" y="376"/>
                </a:cxn>
                <a:cxn ang="0">
                  <a:pos x="2756" y="384"/>
                </a:cxn>
                <a:cxn ang="0">
                  <a:pos x="2585" y="386"/>
                </a:cxn>
                <a:cxn ang="0">
                  <a:pos x="2380" y="392"/>
                </a:cxn>
                <a:cxn ang="0">
                  <a:pos x="2186" y="405"/>
                </a:cxn>
                <a:cxn ang="0">
                  <a:pos x="1998" y="426"/>
                </a:cxn>
                <a:cxn ang="0">
                  <a:pos x="1852" y="445"/>
                </a:cxn>
                <a:cxn ang="0">
                  <a:pos x="1723" y="459"/>
                </a:cxn>
                <a:cxn ang="0">
                  <a:pos x="1602" y="470"/>
                </a:cxn>
                <a:cxn ang="0">
                  <a:pos x="1493" y="484"/>
                </a:cxn>
                <a:cxn ang="0">
                  <a:pos x="1389" y="495"/>
                </a:cxn>
                <a:cxn ang="0">
                  <a:pos x="1297" y="505"/>
                </a:cxn>
                <a:cxn ang="0">
                  <a:pos x="1213" y="515"/>
                </a:cxn>
                <a:cxn ang="0">
                  <a:pos x="1136" y="522"/>
                </a:cxn>
                <a:cxn ang="0">
                  <a:pos x="1069" y="530"/>
                </a:cxn>
                <a:cxn ang="0">
                  <a:pos x="1011" y="536"/>
                </a:cxn>
                <a:cxn ang="0">
                  <a:pos x="961" y="541"/>
                </a:cxn>
                <a:cxn ang="0">
                  <a:pos x="919" y="545"/>
                </a:cxn>
                <a:cxn ang="0">
                  <a:pos x="886" y="549"/>
                </a:cxn>
                <a:cxn ang="0">
                  <a:pos x="863" y="553"/>
                </a:cxn>
                <a:cxn ang="0">
                  <a:pos x="848" y="555"/>
                </a:cxn>
                <a:cxn ang="0">
                  <a:pos x="842" y="555"/>
                </a:cxn>
                <a:cxn ang="0">
                  <a:pos x="733" y="566"/>
                </a:cxn>
                <a:cxn ang="0">
                  <a:pos x="604" y="578"/>
                </a:cxn>
                <a:cxn ang="0">
                  <a:pos x="493" y="586"/>
                </a:cxn>
                <a:cxn ang="0">
                  <a:pos x="397" y="589"/>
                </a:cxn>
                <a:cxn ang="0">
                  <a:pos x="299" y="588"/>
                </a:cxn>
                <a:cxn ang="0">
                  <a:pos x="211" y="578"/>
                </a:cxn>
                <a:cxn ang="0">
                  <a:pos x="138" y="559"/>
                </a:cxn>
                <a:cxn ang="0">
                  <a:pos x="84" y="528"/>
                </a:cxn>
                <a:cxn ang="0">
                  <a:pos x="48" y="492"/>
                </a:cxn>
                <a:cxn ang="0">
                  <a:pos x="23" y="453"/>
                </a:cxn>
                <a:cxn ang="0">
                  <a:pos x="7" y="419"/>
                </a:cxn>
                <a:cxn ang="0">
                  <a:pos x="0" y="384"/>
                </a:cxn>
                <a:cxn ang="0">
                  <a:pos x="3" y="344"/>
                </a:cxn>
                <a:cxn ang="0">
                  <a:pos x="23" y="309"/>
                </a:cxn>
                <a:cxn ang="0">
                  <a:pos x="55" y="288"/>
                </a:cxn>
                <a:cxn ang="0">
                  <a:pos x="105" y="277"/>
                </a:cxn>
                <a:cxn ang="0">
                  <a:pos x="758" y="223"/>
                </a:cxn>
                <a:cxn ang="0">
                  <a:pos x="1560" y="108"/>
                </a:cxn>
                <a:cxn ang="0">
                  <a:pos x="1827" y="56"/>
                </a:cxn>
                <a:cxn ang="0">
                  <a:pos x="1919" y="41"/>
                </a:cxn>
                <a:cxn ang="0">
                  <a:pos x="2003" y="29"/>
                </a:cxn>
                <a:cxn ang="0">
                  <a:pos x="2078" y="17"/>
                </a:cxn>
                <a:cxn ang="0">
                  <a:pos x="2143" y="10"/>
                </a:cxn>
                <a:cxn ang="0">
                  <a:pos x="2201" y="4"/>
                </a:cxn>
                <a:cxn ang="0">
                  <a:pos x="2251" y="0"/>
                </a:cxn>
                <a:cxn ang="0">
                  <a:pos x="2289" y="0"/>
                </a:cxn>
              </a:cxnLst>
              <a:rect l="0" t="0" r="r" b="b"/>
              <a:pathLst>
                <a:path w="2856" h="591">
                  <a:moveTo>
                    <a:pt x="2299" y="0"/>
                  </a:moveTo>
                  <a:lnTo>
                    <a:pt x="2314" y="0"/>
                  </a:lnTo>
                  <a:lnTo>
                    <a:pt x="2332" y="0"/>
                  </a:lnTo>
                  <a:lnTo>
                    <a:pt x="2351" y="2"/>
                  </a:lnTo>
                  <a:lnTo>
                    <a:pt x="2370" y="6"/>
                  </a:lnTo>
                  <a:lnTo>
                    <a:pt x="2389" y="10"/>
                  </a:lnTo>
                  <a:lnTo>
                    <a:pt x="2410" y="14"/>
                  </a:lnTo>
                  <a:lnTo>
                    <a:pt x="2431" y="19"/>
                  </a:lnTo>
                  <a:lnTo>
                    <a:pt x="2454" y="25"/>
                  </a:lnTo>
                  <a:lnTo>
                    <a:pt x="2479" y="33"/>
                  </a:lnTo>
                  <a:lnTo>
                    <a:pt x="2502" y="41"/>
                  </a:lnTo>
                  <a:lnTo>
                    <a:pt x="2529" y="48"/>
                  </a:lnTo>
                  <a:lnTo>
                    <a:pt x="2554" y="58"/>
                  </a:lnTo>
                  <a:lnTo>
                    <a:pt x="2581" y="69"/>
                  </a:lnTo>
                  <a:lnTo>
                    <a:pt x="2610" y="81"/>
                  </a:lnTo>
                  <a:lnTo>
                    <a:pt x="2639" y="92"/>
                  </a:lnTo>
                  <a:lnTo>
                    <a:pt x="2667" y="106"/>
                  </a:lnTo>
                  <a:lnTo>
                    <a:pt x="2691" y="121"/>
                  </a:lnTo>
                  <a:lnTo>
                    <a:pt x="2712" y="135"/>
                  </a:lnTo>
                  <a:lnTo>
                    <a:pt x="2731" y="150"/>
                  </a:lnTo>
                  <a:lnTo>
                    <a:pt x="2750" y="163"/>
                  </a:lnTo>
                  <a:lnTo>
                    <a:pt x="2767" y="177"/>
                  </a:lnTo>
                  <a:lnTo>
                    <a:pt x="2783" y="190"/>
                  </a:lnTo>
                  <a:lnTo>
                    <a:pt x="2796" y="204"/>
                  </a:lnTo>
                  <a:lnTo>
                    <a:pt x="2808" y="217"/>
                  </a:lnTo>
                  <a:lnTo>
                    <a:pt x="2819" y="229"/>
                  </a:lnTo>
                  <a:lnTo>
                    <a:pt x="2829" y="242"/>
                  </a:lnTo>
                  <a:lnTo>
                    <a:pt x="2836" y="254"/>
                  </a:lnTo>
                  <a:lnTo>
                    <a:pt x="2844" y="265"/>
                  </a:lnTo>
                  <a:lnTo>
                    <a:pt x="2848" y="275"/>
                  </a:lnTo>
                  <a:lnTo>
                    <a:pt x="2852" y="286"/>
                  </a:lnTo>
                  <a:lnTo>
                    <a:pt x="2854" y="296"/>
                  </a:lnTo>
                  <a:lnTo>
                    <a:pt x="2856" y="305"/>
                  </a:lnTo>
                  <a:lnTo>
                    <a:pt x="2854" y="315"/>
                  </a:lnTo>
                  <a:lnTo>
                    <a:pt x="2854" y="323"/>
                  </a:lnTo>
                  <a:lnTo>
                    <a:pt x="2850" y="330"/>
                  </a:lnTo>
                  <a:lnTo>
                    <a:pt x="2848" y="338"/>
                  </a:lnTo>
                  <a:lnTo>
                    <a:pt x="2844" y="346"/>
                  </a:lnTo>
                  <a:lnTo>
                    <a:pt x="2838" y="351"/>
                  </a:lnTo>
                  <a:lnTo>
                    <a:pt x="2833" y="357"/>
                  </a:lnTo>
                  <a:lnTo>
                    <a:pt x="2827" y="363"/>
                  </a:lnTo>
                  <a:lnTo>
                    <a:pt x="2819" y="369"/>
                  </a:lnTo>
                  <a:lnTo>
                    <a:pt x="2811" y="373"/>
                  </a:lnTo>
                  <a:lnTo>
                    <a:pt x="2802" y="376"/>
                  </a:lnTo>
                  <a:lnTo>
                    <a:pt x="2792" y="378"/>
                  </a:lnTo>
                  <a:lnTo>
                    <a:pt x="2781" y="380"/>
                  </a:lnTo>
                  <a:lnTo>
                    <a:pt x="2769" y="382"/>
                  </a:lnTo>
                  <a:lnTo>
                    <a:pt x="2756" y="384"/>
                  </a:lnTo>
                  <a:lnTo>
                    <a:pt x="2742" y="384"/>
                  </a:lnTo>
                  <a:lnTo>
                    <a:pt x="2689" y="384"/>
                  </a:lnTo>
                  <a:lnTo>
                    <a:pt x="2637" y="384"/>
                  </a:lnTo>
                  <a:lnTo>
                    <a:pt x="2585" y="386"/>
                  </a:lnTo>
                  <a:lnTo>
                    <a:pt x="2533" y="386"/>
                  </a:lnTo>
                  <a:lnTo>
                    <a:pt x="2481" y="388"/>
                  </a:lnTo>
                  <a:lnTo>
                    <a:pt x="2431" y="390"/>
                  </a:lnTo>
                  <a:lnTo>
                    <a:pt x="2380" y="392"/>
                  </a:lnTo>
                  <a:lnTo>
                    <a:pt x="2332" y="396"/>
                  </a:lnTo>
                  <a:lnTo>
                    <a:pt x="2282" y="398"/>
                  </a:lnTo>
                  <a:lnTo>
                    <a:pt x="2234" y="401"/>
                  </a:lnTo>
                  <a:lnTo>
                    <a:pt x="2186" y="405"/>
                  </a:lnTo>
                  <a:lnTo>
                    <a:pt x="2138" y="411"/>
                  </a:lnTo>
                  <a:lnTo>
                    <a:pt x="2090" y="415"/>
                  </a:lnTo>
                  <a:lnTo>
                    <a:pt x="2044" y="421"/>
                  </a:lnTo>
                  <a:lnTo>
                    <a:pt x="1998" y="426"/>
                  </a:lnTo>
                  <a:lnTo>
                    <a:pt x="1953" y="434"/>
                  </a:lnTo>
                  <a:lnTo>
                    <a:pt x="1919" y="438"/>
                  </a:lnTo>
                  <a:lnTo>
                    <a:pt x="1884" y="442"/>
                  </a:lnTo>
                  <a:lnTo>
                    <a:pt x="1852" y="445"/>
                  </a:lnTo>
                  <a:lnTo>
                    <a:pt x="1817" y="447"/>
                  </a:lnTo>
                  <a:lnTo>
                    <a:pt x="1787" y="451"/>
                  </a:lnTo>
                  <a:lnTo>
                    <a:pt x="1754" y="455"/>
                  </a:lnTo>
                  <a:lnTo>
                    <a:pt x="1723" y="459"/>
                  </a:lnTo>
                  <a:lnTo>
                    <a:pt x="1692" y="461"/>
                  </a:lnTo>
                  <a:lnTo>
                    <a:pt x="1662" y="465"/>
                  </a:lnTo>
                  <a:lnTo>
                    <a:pt x="1631" y="469"/>
                  </a:lnTo>
                  <a:lnTo>
                    <a:pt x="1602" y="470"/>
                  </a:lnTo>
                  <a:lnTo>
                    <a:pt x="1573" y="474"/>
                  </a:lnTo>
                  <a:lnTo>
                    <a:pt x="1547" y="478"/>
                  </a:lnTo>
                  <a:lnTo>
                    <a:pt x="1520" y="480"/>
                  </a:lnTo>
                  <a:lnTo>
                    <a:pt x="1493" y="484"/>
                  </a:lnTo>
                  <a:lnTo>
                    <a:pt x="1466" y="486"/>
                  </a:lnTo>
                  <a:lnTo>
                    <a:pt x="1439" y="490"/>
                  </a:lnTo>
                  <a:lnTo>
                    <a:pt x="1414" y="492"/>
                  </a:lnTo>
                  <a:lnTo>
                    <a:pt x="1389" y="495"/>
                  </a:lnTo>
                  <a:lnTo>
                    <a:pt x="1366" y="497"/>
                  </a:lnTo>
                  <a:lnTo>
                    <a:pt x="1341" y="499"/>
                  </a:lnTo>
                  <a:lnTo>
                    <a:pt x="1318" y="503"/>
                  </a:lnTo>
                  <a:lnTo>
                    <a:pt x="1297" y="505"/>
                  </a:lnTo>
                  <a:lnTo>
                    <a:pt x="1274" y="507"/>
                  </a:lnTo>
                  <a:lnTo>
                    <a:pt x="1253" y="509"/>
                  </a:lnTo>
                  <a:lnTo>
                    <a:pt x="1232" y="513"/>
                  </a:lnTo>
                  <a:lnTo>
                    <a:pt x="1213" y="515"/>
                  </a:lnTo>
                  <a:lnTo>
                    <a:pt x="1192" y="516"/>
                  </a:lnTo>
                  <a:lnTo>
                    <a:pt x="1172" y="518"/>
                  </a:lnTo>
                  <a:lnTo>
                    <a:pt x="1153" y="520"/>
                  </a:lnTo>
                  <a:lnTo>
                    <a:pt x="1136" y="522"/>
                  </a:lnTo>
                  <a:lnTo>
                    <a:pt x="1119" y="524"/>
                  </a:lnTo>
                  <a:lnTo>
                    <a:pt x="1101" y="526"/>
                  </a:lnTo>
                  <a:lnTo>
                    <a:pt x="1084" y="528"/>
                  </a:lnTo>
                  <a:lnTo>
                    <a:pt x="1069" y="530"/>
                  </a:lnTo>
                  <a:lnTo>
                    <a:pt x="1053" y="532"/>
                  </a:lnTo>
                  <a:lnTo>
                    <a:pt x="1038" y="534"/>
                  </a:lnTo>
                  <a:lnTo>
                    <a:pt x="1025" y="534"/>
                  </a:lnTo>
                  <a:lnTo>
                    <a:pt x="1011" y="536"/>
                  </a:lnTo>
                  <a:lnTo>
                    <a:pt x="998" y="538"/>
                  </a:lnTo>
                  <a:lnTo>
                    <a:pt x="984" y="540"/>
                  </a:lnTo>
                  <a:lnTo>
                    <a:pt x="973" y="540"/>
                  </a:lnTo>
                  <a:lnTo>
                    <a:pt x="961" y="541"/>
                  </a:lnTo>
                  <a:lnTo>
                    <a:pt x="950" y="543"/>
                  </a:lnTo>
                  <a:lnTo>
                    <a:pt x="938" y="543"/>
                  </a:lnTo>
                  <a:lnTo>
                    <a:pt x="929" y="545"/>
                  </a:lnTo>
                  <a:lnTo>
                    <a:pt x="919" y="545"/>
                  </a:lnTo>
                  <a:lnTo>
                    <a:pt x="911" y="547"/>
                  </a:lnTo>
                  <a:lnTo>
                    <a:pt x="902" y="547"/>
                  </a:lnTo>
                  <a:lnTo>
                    <a:pt x="894" y="549"/>
                  </a:lnTo>
                  <a:lnTo>
                    <a:pt x="886" y="549"/>
                  </a:lnTo>
                  <a:lnTo>
                    <a:pt x="881" y="551"/>
                  </a:lnTo>
                  <a:lnTo>
                    <a:pt x="875" y="551"/>
                  </a:lnTo>
                  <a:lnTo>
                    <a:pt x="869" y="551"/>
                  </a:lnTo>
                  <a:lnTo>
                    <a:pt x="863" y="553"/>
                  </a:lnTo>
                  <a:lnTo>
                    <a:pt x="859" y="553"/>
                  </a:lnTo>
                  <a:lnTo>
                    <a:pt x="854" y="553"/>
                  </a:lnTo>
                  <a:lnTo>
                    <a:pt x="852" y="553"/>
                  </a:lnTo>
                  <a:lnTo>
                    <a:pt x="848" y="555"/>
                  </a:lnTo>
                  <a:lnTo>
                    <a:pt x="846" y="555"/>
                  </a:lnTo>
                  <a:lnTo>
                    <a:pt x="844" y="555"/>
                  </a:lnTo>
                  <a:lnTo>
                    <a:pt x="842" y="555"/>
                  </a:lnTo>
                  <a:lnTo>
                    <a:pt x="842" y="555"/>
                  </a:lnTo>
                  <a:lnTo>
                    <a:pt x="842" y="555"/>
                  </a:lnTo>
                  <a:lnTo>
                    <a:pt x="804" y="559"/>
                  </a:lnTo>
                  <a:lnTo>
                    <a:pt x="767" y="563"/>
                  </a:lnTo>
                  <a:lnTo>
                    <a:pt x="733" y="566"/>
                  </a:lnTo>
                  <a:lnTo>
                    <a:pt x="698" y="570"/>
                  </a:lnTo>
                  <a:lnTo>
                    <a:pt x="666" y="572"/>
                  </a:lnTo>
                  <a:lnTo>
                    <a:pt x="635" y="576"/>
                  </a:lnTo>
                  <a:lnTo>
                    <a:pt x="604" y="578"/>
                  </a:lnTo>
                  <a:lnTo>
                    <a:pt x="575" y="580"/>
                  </a:lnTo>
                  <a:lnTo>
                    <a:pt x="547" y="584"/>
                  </a:lnTo>
                  <a:lnTo>
                    <a:pt x="520" y="586"/>
                  </a:lnTo>
                  <a:lnTo>
                    <a:pt x="493" y="586"/>
                  </a:lnTo>
                  <a:lnTo>
                    <a:pt x="468" y="588"/>
                  </a:lnTo>
                  <a:lnTo>
                    <a:pt x="443" y="589"/>
                  </a:lnTo>
                  <a:lnTo>
                    <a:pt x="420" y="589"/>
                  </a:lnTo>
                  <a:lnTo>
                    <a:pt x="397" y="589"/>
                  </a:lnTo>
                  <a:lnTo>
                    <a:pt x="376" y="591"/>
                  </a:lnTo>
                  <a:lnTo>
                    <a:pt x="349" y="589"/>
                  </a:lnTo>
                  <a:lnTo>
                    <a:pt x="324" y="589"/>
                  </a:lnTo>
                  <a:lnTo>
                    <a:pt x="299" y="588"/>
                  </a:lnTo>
                  <a:lnTo>
                    <a:pt x="276" y="586"/>
                  </a:lnTo>
                  <a:lnTo>
                    <a:pt x="253" y="584"/>
                  </a:lnTo>
                  <a:lnTo>
                    <a:pt x="232" y="582"/>
                  </a:lnTo>
                  <a:lnTo>
                    <a:pt x="211" y="578"/>
                  </a:lnTo>
                  <a:lnTo>
                    <a:pt x="192" y="574"/>
                  </a:lnTo>
                  <a:lnTo>
                    <a:pt x="172" y="568"/>
                  </a:lnTo>
                  <a:lnTo>
                    <a:pt x="155" y="564"/>
                  </a:lnTo>
                  <a:lnTo>
                    <a:pt x="138" y="559"/>
                  </a:lnTo>
                  <a:lnTo>
                    <a:pt x="124" y="551"/>
                  </a:lnTo>
                  <a:lnTo>
                    <a:pt x="109" y="545"/>
                  </a:lnTo>
                  <a:lnTo>
                    <a:pt x="98" y="538"/>
                  </a:lnTo>
                  <a:lnTo>
                    <a:pt x="84" y="528"/>
                  </a:lnTo>
                  <a:lnTo>
                    <a:pt x="74" y="520"/>
                  </a:lnTo>
                  <a:lnTo>
                    <a:pt x="65" y="511"/>
                  </a:lnTo>
                  <a:lnTo>
                    <a:pt x="57" y="501"/>
                  </a:lnTo>
                  <a:lnTo>
                    <a:pt x="48" y="492"/>
                  </a:lnTo>
                  <a:lnTo>
                    <a:pt x="42" y="482"/>
                  </a:lnTo>
                  <a:lnTo>
                    <a:pt x="34" y="472"/>
                  </a:lnTo>
                  <a:lnTo>
                    <a:pt x="28" y="463"/>
                  </a:lnTo>
                  <a:lnTo>
                    <a:pt x="23" y="453"/>
                  </a:lnTo>
                  <a:lnTo>
                    <a:pt x="17" y="445"/>
                  </a:lnTo>
                  <a:lnTo>
                    <a:pt x="13" y="436"/>
                  </a:lnTo>
                  <a:lnTo>
                    <a:pt x="9" y="426"/>
                  </a:lnTo>
                  <a:lnTo>
                    <a:pt x="7" y="419"/>
                  </a:lnTo>
                  <a:lnTo>
                    <a:pt x="3" y="409"/>
                  </a:lnTo>
                  <a:lnTo>
                    <a:pt x="2" y="401"/>
                  </a:lnTo>
                  <a:lnTo>
                    <a:pt x="2" y="394"/>
                  </a:lnTo>
                  <a:lnTo>
                    <a:pt x="0" y="384"/>
                  </a:lnTo>
                  <a:lnTo>
                    <a:pt x="0" y="376"/>
                  </a:lnTo>
                  <a:lnTo>
                    <a:pt x="0" y="365"/>
                  </a:lnTo>
                  <a:lnTo>
                    <a:pt x="2" y="353"/>
                  </a:lnTo>
                  <a:lnTo>
                    <a:pt x="3" y="344"/>
                  </a:lnTo>
                  <a:lnTo>
                    <a:pt x="7" y="334"/>
                  </a:lnTo>
                  <a:lnTo>
                    <a:pt x="11" y="325"/>
                  </a:lnTo>
                  <a:lnTo>
                    <a:pt x="15" y="317"/>
                  </a:lnTo>
                  <a:lnTo>
                    <a:pt x="23" y="309"/>
                  </a:lnTo>
                  <a:lnTo>
                    <a:pt x="28" y="303"/>
                  </a:lnTo>
                  <a:lnTo>
                    <a:pt x="36" y="298"/>
                  </a:lnTo>
                  <a:lnTo>
                    <a:pt x="46" y="292"/>
                  </a:lnTo>
                  <a:lnTo>
                    <a:pt x="55" y="288"/>
                  </a:lnTo>
                  <a:lnTo>
                    <a:pt x="67" y="284"/>
                  </a:lnTo>
                  <a:lnTo>
                    <a:pt x="78" y="280"/>
                  </a:lnTo>
                  <a:lnTo>
                    <a:pt x="90" y="279"/>
                  </a:lnTo>
                  <a:lnTo>
                    <a:pt x="105" y="277"/>
                  </a:lnTo>
                  <a:lnTo>
                    <a:pt x="121" y="277"/>
                  </a:lnTo>
                  <a:lnTo>
                    <a:pt x="336" y="261"/>
                  </a:lnTo>
                  <a:lnTo>
                    <a:pt x="549" y="244"/>
                  </a:lnTo>
                  <a:lnTo>
                    <a:pt x="758" y="223"/>
                  </a:lnTo>
                  <a:lnTo>
                    <a:pt x="963" y="198"/>
                  </a:lnTo>
                  <a:lnTo>
                    <a:pt x="1167" y="171"/>
                  </a:lnTo>
                  <a:lnTo>
                    <a:pt x="1364" y="140"/>
                  </a:lnTo>
                  <a:lnTo>
                    <a:pt x="1560" y="108"/>
                  </a:lnTo>
                  <a:lnTo>
                    <a:pt x="1750" y="71"/>
                  </a:lnTo>
                  <a:lnTo>
                    <a:pt x="1777" y="65"/>
                  </a:lnTo>
                  <a:lnTo>
                    <a:pt x="1802" y="62"/>
                  </a:lnTo>
                  <a:lnTo>
                    <a:pt x="1827" y="56"/>
                  </a:lnTo>
                  <a:lnTo>
                    <a:pt x="1850" y="52"/>
                  </a:lnTo>
                  <a:lnTo>
                    <a:pt x="1873" y="48"/>
                  </a:lnTo>
                  <a:lnTo>
                    <a:pt x="1896" y="44"/>
                  </a:lnTo>
                  <a:lnTo>
                    <a:pt x="1919" y="41"/>
                  </a:lnTo>
                  <a:lnTo>
                    <a:pt x="1940" y="39"/>
                  </a:lnTo>
                  <a:lnTo>
                    <a:pt x="1961" y="35"/>
                  </a:lnTo>
                  <a:lnTo>
                    <a:pt x="1982" y="31"/>
                  </a:lnTo>
                  <a:lnTo>
                    <a:pt x="2003" y="29"/>
                  </a:lnTo>
                  <a:lnTo>
                    <a:pt x="2023" y="25"/>
                  </a:lnTo>
                  <a:lnTo>
                    <a:pt x="2042" y="23"/>
                  </a:lnTo>
                  <a:lnTo>
                    <a:pt x="2059" y="19"/>
                  </a:lnTo>
                  <a:lnTo>
                    <a:pt x="2078" y="17"/>
                  </a:lnTo>
                  <a:lnTo>
                    <a:pt x="2096" y="16"/>
                  </a:lnTo>
                  <a:lnTo>
                    <a:pt x="2113" y="14"/>
                  </a:lnTo>
                  <a:lnTo>
                    <a:pt x="2128" y="12"/>
                  </a:lnTo>
                  <a:lnTo>
                    <a:pt x="2143" y="10"/>
                  </a:lnTo>
                  <a:lnTo>
                    <a:pt x="2159" y="8"/>
                  </a:lnTo>
                  <a:lnTo>
                    <a:pt x="2174" y="6"/>
                  </a:lnTo>
                  <a:lnTo>
                    <a:pt x="2188" y="6"/>
                  </a:lnTo>
                  <a:lnTo>
                    <a:pt x="2201" y="4"/>
                  </a:lnTo>
                  <a:lnTo>
                    <a:pt x="2215" y="4"/>
                  </a:lnTo>
                  <a:lnTo>
                    <a:pt x="2226" y="2"/>
                  </a:lnTo>
                  <a:lnTo>
                    <a:pt x="2239" y="2"/>
                  </a:lnTo>
                  <a:lnTo>
                    <a:pt x="2251" y="0"/>
                  </a:lnTo>
                  <a:lnTo>
                    <a:pt x="2261" y="0"/>
                  </a:lnTo>
                  <a:lnTo>
                    <a:pt x="2272" y="0"/>
                  </a:lnTo>
                  <a:lnTo>
                    <a:pt x="2282" y="0"/>
                  </a:lnTo>
                  <a:lnTo>
                    <a:pt x="2289" y="0"/>
                  </a:lnTo>
                  <a:lnTo>
                    <a:pt x="2299" y="0"/>
                  </a:lnTo>
                  <a:lnTo>
                    <a:pt x="22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433" name="Picture 1" descr="C:\Users\Meishing\Dropbox\meizhouhuayu\pics\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4218590" cy="12579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2286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相似字：已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038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：記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紀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杞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忌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9300" y="4419600"/>
            <a:ext cx="1828800" cy="707886"/>
          </a:xfrm>
          <a:prstGeom prst="rect">
            <a:avLst/>
          </a:prstGeom>
          <a:solidFill>
            <a:srgbClr val="D5C1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知己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6866" name="Picture 2" descr="http://openclipart.org/image/300px/svg_to_png/189188/1385678152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277" y="2819400"/>
            <a:ext cx="2505075" cy="28575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23749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部首字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95400"/>
            <a:ext cx="58674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朋友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你跟我，我跟你，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跑一跑，跳一跳，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在路上，在心上，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跟在前，跟</a:t>
            </a:r>
            <a:r>
              <a:rPr lang="zh-TW" alt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在</a:t>
            </a:r>
            <a:r>
              <a:rPr lang="zh-CN" alt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后</a:t>
            </a:r>
            <a:r>
              <a:rPr lang="zh-TW" altLang="en-US" sz="4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，</a:t>
            </a:r>
            <a:endParaRPr lang="en-US" altLang="zh-TW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手拉手，就足夠。</a:t>
            </a:r>
            <a:endParaRPr lang="en-US" sz="4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9090" name="Picture 2" descr="https://encrypted-tbn1.gstatic.com/images?q=tbn:ANd9GcQRCAZcPwyTPQ4cG9gT_5_Ran8wuoYZKhEYExpli0miTJBfSh4TD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3500"/>
            <a:ext cx="2619375" cy="1714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19383" y="6580999"/>
            <a:ext cx="1724617" cy="2770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prstClr val="black"/>
                </a:solidFill>
              </a:rPr>
              <a:t>作者：德州陳美杏老師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7772400" y="685800"/>
            <a:ext cx="1143000" cy="1066800"/>
          </a:xfrm>
          <a:prstGeom prst="su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2514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2438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1200" y="3048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3657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4267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4267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4876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01000" y="3429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捉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踝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5486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蹤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248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促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44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跤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00" y="4953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038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踏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足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77071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81000" y="1143000"/>
            <a:ext cx="1600200" cy="1472751"/>
            <a:chOff x="381000" y="1143000"/>
            <a:chExt cx="1600200" cy="1472751"/>
          </a:xfrm>
        </p:grpSpPr>
        <p:pic>
          <p:nvPicPr>
            <p:cNvPr id="86018" name="Picture 2" descr="C:\Users\Meishing\Dropbox\meizhouhuayu\pics\36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r="87500"/>
            <a:stretch>
              <a:fillRect/>
            </a:stretch>
          </p:blipFill>
          <p:spPr bwMode="auto">
            <a:xfrm>
              <a:off x="381000" y="1143000"/>
              <a:ext cx="1600200" cy="1472751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1295400" y="1752600"/>
              <a:ext cx="381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62200" y="1219200"/>
            <a:ext cx="735859" cy="1297367"/>
            <a:chOff x="1600200" y="3306258"/>
            <a:chExt cx="735859" cy="1297367"/>
          </a:xfrm>
        </p:grpSpPr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1710687" y="3391478"/>
              <a:ext cx="184145" cy="448355"/>
            </a:xfrm>
            <a:custGeom>
              <a:avLst/>
              <a:gdLst/>
              <a:ahLst/>
              <a:cxnLst>
                <a:cxn ang="0">
                  <a:pos x="140" y="6"/>
                </a:cxn>
                <a:cxn ang="0">
                  <a:pos x="229" y="31"/>
                </a:cxn>
                <a:cxn ang="0">
                  <a:pos x="309" y="67"/>
                </a:cxn>
                <a:cxn ang="0">
                  <a:pos x="367" y="108"/>
                </a:cxn>
                <a:cxn ang="0">
                  <a:pos x="405" y="150"/>
                </a:cxn>
                <a:cxn ang="0">
                  <a:pos x="420" y="198"/>
                </a:cxn>
                <a:cxn ang="0">
                  <a:pos x="424" y="302"/>
                </a:cxn>
                <a:cxn ang="0">
                  <a:pos x="438" y="428"/>
                </a:cxn>
                <a:cxn ang="0">
                  <a:pos x="453" y="565"/>
                </a:cxn>
                <a:cxn ang="0">
                  <a:pos x="468" y="689"/>
                </a:cxn>
                <a:cxn ang="0">
                  <a:pos x="482" y="803"/>
                </a:cxn>
                <a:cxn ang="0">
                  <a:pos x="491" y="906"/>
                </a:cxn>
                <a:cxn ang="0">
                  <a:pos x="499" y="998"/>
                </a:cxn>
                <a:cxn ang="0">
                  <a:pos x="505" y="1079"/>
                </a:cxn>
                <a:cxn ang="0">
                  <a:pos x="509" y="1150"/>
                </a:cxn>
                <a:cxn ang="0">
                  <a:pos x="509" y="1219"/>
                </a:cxn>
                <a:cxn ang="0">
                  <a:pos x="497" y="1302"/>
                </a:cxn>
                <a:cxn ang="0">
                  <a:pos x="476" y="1365"/>
                </a:cxn>
                <a:cxn ang="0">
                  <a:pos x="445" y="1402"/>
                </a:cxn>
                <a:cxn ang="0">
                  <a:pos x="417" y="1409"/>
                </a:cxn>
                <a:cxn ang="0">
                  <a:pos x="396" y="1403"/>
                </a:cxn>
                <a:cxn ang="0">
                  <a:pos x="374" y="1386"/>
                </a:cxn>
                <a:cxn ang="0">
                  <a:pos x="353" y="1361"/>
                </a:cxn>
                <a:cxn ang="0">
                  <a:pos x="332" y="1325"/>
                </a:cxn>
                <a:cxn ang="0">
                  <a:pos x="296" y="1231"/>
                </a:cxn>
                <a:cxn ang="0">
                  <a:pos x="276" y="1123"/>
                </a:cxn>
                <a:cxn ang="0">
                  <a:pos x="263" y="1039"/>
                </a:cxn>
                <a:cxn ang="0">
                  <a:pos x="252" y="964"/>
                </a:cxn>
                <a:cxn ang="0">
                  <a:pos x="244" y="901"/>
                </a:cxn>
                <a:cxn ang="0">
                  <a:pos x="236" y="851"/>
                </a:cxn>
                <a:cxn ang="0">
                  <a:pos x="229" y="810"/>
                </a:cxn>
                <a:cxn ang="0">
                  <a:pos x="225" y="782"/>
                </a:cxn>
                <a:cxn ang="0">
                  <a:pos x="223" y="764"/>
                </a:cxn>
                <a:cxn ang="0">
                  <a:pos x="223" y="758"/>
                </a:cxn>
                <a:cxn ang="0">
                  <a:pos x="205" y="622"/>
                </a:cxn>
                <a:cxn ang="0">
                  <a:pos x="188" y="509"/>
                </a:cxn>
                <a:cxn ang="0">
                  <a:pos x="173" y="419"/>
                </a:cxn>
                <a:cxn ang="0">
                  <a:pos x="156" y="353"/>
                </a:cxn>
                <a:cxn ang="0">
                  <a:pos x="138" y="292"/>
                </a:cxn>
                <a:cxn ang="0">
                  <a:pos x="113" y="234"/>
                </a:cxn>
                <a:cxn ang="0">
                  <a:pos x="79" y="183"/>
                </a:cxn>
                <a:cxn ang="0">
                  <a:pos x="33" y="131"/>
                </a:cxn>
                <a:cxn ang="0">
                  <a:pos x="10" y="106"/>
                </a:cxn>
                <a:cxn ang="0">
                  <a:pos x="0" y="92"/>
                </a:cxn>
                <a:cxn ang="0">
                  <a:pos x="4" y="54"/>
                </a:cxn>
                <a:cxn ang="0">
                  <a:pos x="17" y="25"/>
                </a:cxn>
                <a:cxn ang="0">
                  <a:pos x="38" y="6"/>
                </a:cxn>
                <a:cxn ang="0">
                  <a:pos x="67" y="0"/>
                </a:cxn>
              </a:cxnLst>
              <a:rect l="0" t="0" r="r" b="b"/>
              <a:pathLst>
                <a:path w="511" h="1411">
                  <a:moveTo>
                    <a:pt x="67" y="0"/>
                  </a:moveTo>
                  <a:lnTo>
                    <a:pt x="92" y="2"/>
                  </a:lnTo>
                  <a:lnTo>
                    <a:pt x="115" y="4"/>
                  </a:lnTo>
                  <a:lnTo>
                    <a:pt x="140" y="6"/>
                  </a:lnTo>
                  <a:lnTo>
                    <a:pt x="163" y="10"/>
                  </a:lnTo>
                  <a:lnTo>
                    <a:pt x="184" y="16"/>
                  </a:lnTo>
                  <a:lnTo>
                    <a:pt x="207" y="23"/>
                  </a:lnTo>
                  <a:lnTo>
                    <a:pt x="229" y="31"/>
                  </a:lnTo>
                  <a:lnTo>
                    <a:pt x="250" y="41"/>
                  </a:lnTo>
                  <a:lnTo>
                    <a:pt x="271" y="48"/>
                  </a:lnTo>
                  <a:lnTo>
                    <a:pt x="290" y="58"/>
                  </a:lnTo>
                  <a:lnTo>
                    <a:pt x="309" y="67"/>
                  </a:lnTo>
                  <a:lnTo>
                    <a:pt x="324" y="77"/>
                  </a:lnTo>
                  <a:lnTo>
                    <a:pt x="340" y="87"/>
                  </a:lnTo>
                  <a:lnTo>
                    <a:pt x="355" y="96"/>
                  </a:lnTo>
                  <a:lnTo>
                    <a:pt x="367" y="108"/>
                  </a:lnTo>
                  <a:lnTo>
                    <a:pt x="378" y="117"/>
                  </a:lnTo>
                  <a:lnTo>
                    <a:pt x="390" y="129"/>
                  </a:lnTo>
                  <a:lnTo>
                    <a:pt x="397" y="140"/>
                  </a:lnTo>
                  <a:lnTo>
                    <a:pt x="405" y="150"/>
                  </a:lnTo>
                  <a:lnTo>
                    <a:pt x="411" y="161"/>
                  </a:lnTo>
                  <a:lnTo>
                    <a:pt x="415" y="173"/>
                  </a:lnTo>
                  <a:lnTo>
                    <a:pt x="419" y="184"/>
                  </a:lnTo>
                  <a:lnTo>
                    <a:pt x="420" y="198"/>
                  </a:lnTo>
                  <a:lnTo>
                    <a:pt x="420" y="209"/>
                  </a:lnTo>
                  <a:lnTo>
                    <a:pt x="422" y="232"/>
                  </a:lnTo>
                  <a:lnTo>
                    <a:pt x="422" y="256"/>
                  </a:lnTo>
                  <a:lnTo>
                    <a:pt x="424" y="302"/>
                  </a:lnTo>
                  <a:lnTo>
                    <a:pt x="428" y="348"/>
                  </a:lnTo>
                  <a:lnTo>
                    <a:pt x="430" y="371"/>
                  </a:lnTo>
                  <a:lnTo>
                    <a:pt x="432" y="392"/>
                  </a:lnTo>
                  <a:lnTo>
                    <a:pt x="438" y="428"/>
                  </a:lnTo>
                  <a:lnTo>
                    <a:pt x="442" y="463"/>
                  </a:lnTo>
                  <a:lnTo>
                    <a:pt x="445" y="497"/>
                  </a:lnTo>
                  <a:lnTo>
                    <a:pt x="449" y="532"/>
                  </a:lnTo>
                  <a:lnTo>
                    <a:pt x="453" y="565"/>
                  </a:lnTo>
                  <a:lnTo>
                    <a:pt x="457" y="597"/>
                  </a:lnTo>
                  <a:lnTo>
                    <a:pt x="461" y="628"/>
                  </a:lnTo>
                  <a:lnTo>
                    <a:pt x="465" y="659"/>
                  </a:lnTo>
                  <a:lnTo>
                    <a:pt x="468" y="689"/>
                  </a:lnTo>
                  <a:lnTo>
                    <a:pt x="472" y="718"/>
                  </a:lnTo>
                  <a:lnTo>
                    <a:pt x="476" y="747"/>
                  </a:lnTo>
                  <a:lnTo>
                    <a:pt x="478" y="776"/>
                  </a:lnTo>
                  <a:lnTo>
                    <a:pt x="482" y="803"/>
                  </a:lnTo>
                  <a:lnTo>
                    <a:pt x="484" y="829"/>
                  </a:lnTo>
                  <a:lnTo>
                    <a:pt x="488" y="856"/>
                  </a:lnTo>
                  <a:lnTo>
                    <a:pt x="490" y="881"/>
                  </a:lnTo>
                  <a:lnTo>
                    <a:pt x="491" y="906"/>
                  </a:lnTo>
                  <a:lnTo>
                    <a:pt x="493" y="931"/>
                  </a:lnTo>
                  <a:lnTo>
                    <a:pt x="495" y="954"/>
                  </a:lnTo>
                  <a:lnTo>
                    <a:pt x="497" y="977"/>
                  </a:lnTo>
                  <a:lnTo>
                    <a:pt x="499" y="998"/>
                  </a:lnTo>
                  <a:lnTo>
                    <a:pt x="501" y="1020"/>
                  </a:lnTo>
                  <a:lnTo>
                    <a:pt x="503" y="1041"/>
                  </a:lnTo>
                  <a:lnTo>
                    <a:pt x="505" y="1060"/>
                  </a:lnTo>
                  <a:lnTo>
                    <a:pt x="505" y="1079"/>
                  </a:lnTo>
                  <a:lnTo>
                    <a:pt x="507" y="1098"/>
                  </a:lnTo>
                  <a:lnTo>
                    <a:pt x="507" y="1116"/>
                  </a:lnTo>
                  <a:lnTo>
                    <a:pt x="509" y="1133"/>
                  </a:lnTo>
                  <a:lnTo>
                    <a:pt x="509" y="1150"/>
                  </a:lnTo>
                  <a:lnTo>
                    <a:pt x="509" y="1165"/>
                  </a:lnTo>
                  <a:lnTo>
                    <a:pt x="509" y="1181"/>
                  </a:lnTo>
                  <a:lnTo>
                    <a:pt x="511" y="1194"/>
                  </a:lnTo>
                  <a:lnTo>
                    <a:pt x="509" y="1219"/>
                  </a:lnTo>
                  <a:lnTo>
                    <a:pt x="507" y="1242"/>
                  </a:lnTo>
                  <a:lnTo>
                    <a:pt x="505" y="1263"/>
                  </a:lnTo>
                  <a:lnTo>
                    <a:pt x="503" y="1283"/>
                  </a:lnTo>
                  <a:lnTo>
                    <a:pt x="497" y="1302"/>
                  </a:lnTo>
                  <a:lnTo>
                    <a:pt x="493" y="1319"/>
                  </a:lnTo>
                  <a:lnTo>
                    <a:pt x="488" y="1336"/>
                  </a:lnTo>
                  <a:lnTo>
                    <a:pt x="482" y="1352"/>
                  </a:lnTo>
                  <a:lnTo>
                    <a:pt x="476" y="1365"/>
                  </a:lnTo>
                  <a:lnTo>
                    <a:pt x="468" y="1377"/>
                  </a:lnTo>
                  <a:lnTo>
                    <a:pt x="461" y="1388"/>
                  </a:lnTo>
                  <a:lnTo>
                    <a:pt x="453" y="1396"/>
                  </a:lnTo>
                  <a:lnTo>
                    <a:pt x="445" y="1402"/>
                  </a:lnTo>
                  <a:lnTo>
                    <a:pt x="438" y="1407"/>
                  </a:lnTo>
                  <a:lnTo>
                    <a:pt x="430" y="1409"/>
                  </a:lnTo>
                  <a:lnTo>
                    <a:pt x="420" y="1411"/>
                  </a:lnTo>
                  <a:lnTo>
                    <a:pt x="417" y="1409"/>
                  </a:lnTo>
                  <a:lnTo>
                    <a:pt x="411" y="1409"/>
                  </a:lnTo>
                  <a:lnTo>
                    <a:pt x="405" y="1407"/>
                  </a:lnTo>
                  <a:lnTo>
                    <a:pt x="401" y="1405"/>
                  </a:lnTo>
                  <a:lnTo>
                    <a:pt x="396" y="1403"/>
                  </a:lnTo>
                  <a:lnTo>
                    <a:pt x="390" y="1400"/>
                  </a:lnTo>
                  <a:lnTo>
                    <a:pt x="384" y="1396"/>
                  </a:lnTo>
                  <a:lnTo>
                    <a:pt x="380" y="1392"/>
                  </a:lnTo>
                  <a:lnTo>
                    <a:pt x="374" y="1386"/>
                  </a:lnTo>
                  <a:lnTo>
                    <a:pt x="369" y="1380"/>
                  </a:lnTo>
                  <a:lnTo>
                    <a:pt x="365" y="1375"/>
                  </a:lnTo>
                  <a:lnTo>
                    <a:pt x="359" y="1369"/>
                  </a:lnTo>
                  <a:lnTo>
                    <a:pt x="353" y="1361"/>
                  </a:lnTo>
                  <a:lnTo>
                    <a:pt x="348" y="1355"/>
                  </a:lnTo>
                  <a:lnTo>
                    <a:pt x="344" y="1348"/>
                  </a:lnTo>
                  <a:lnTo>
                    <a:pt x="338" y="1338"/>
                  </a:lnTo>
                  <a:lnTo>
                    <a:pt x="332" y="1325"/>
                  </a:lnTo>
                  <a:lnTo>
                    <a:pt x="324" y="1311"/>
                  </a:lnTo>
                  <a:lnTo>
                    <a:pt x="313" y="1284"/>
                  </a:lnTo>
                  <a:lnTo>
                    <a:pt x="303" y="1258"/>
                  </a:lnTo>
                  <a:lnTo>
                    <a:pt x="296" y="1231"/>
                  </a:lnTo>
                  <a:lnTo>
                    <a:pt x="288" y="1204"/>
                  </a:lnTo>
                  <a:lnTo>
                    <a:pt x="284" y="1177"/>
                  </a:lnTo>
                  <a:lnTo>
                    <a:pt x="280" y="1150"/>
                  </a:lnTo>
                  <a:lnTo>
                    <a:pt x="276" y="1123"/>
                  </a:lnTo>
                  <a:lnTo>
                    <a:pt x="275" y="1100"/>
                  </a:lnTo>
                  <a:lnTo>
                    <a:pt x="271" y="1079"/>
                  </a:lnTo>
                  <a:lnTo>
                    <a:pt x="267" y="1058"/>
                  </a:lnTo>
                  <a:lnTo>
                    <a:pt x="263" y="1039"/>
                  </a:lnTo>
                  <a:lnTo>
                    <a:pt x="261" y="1018"/>
                  </a:lnTo>
                  <a:lnTo>
                    <a:pt x="257" y="1000"/>
                  </a:lnTo>
                  <a:lnTo>
                    <a:pt x="255" y="981"/>
                  </a:lnTo>
                  <a:lnTo>
                    <a:pt x="252" y="964"/>
                  </a:lnTo>
                  <a:lnTo>
                    <a:pt x="250" y="947"/>
                  </a:lnTo>
                  <a:lnTo>
                    <a:pt x="248" y="931"/>
                  </a:lnTo>
                  <a:lnTo>
                    <a:pt x="246" y="916"/>
                  </a:lnTo>
                  <a:lnTo>
                    <a:pt x="244" y="901"/>
                  </a:lnTo>
                  <a:lnTo>
                    <a:pt x="240" y="887"/>
                  </a:lnTo>
                  <a:lnTo>
                    <a:pt x="238" y="874"/>
                  </a:lnTo>
                  <a:lnTo>
                    <a:pt x="236" y="862"/>
                  </a:lnTo>
                  <a:lnTo>
                    <a:pt x="236" y="851"/>
                  </a:lnTo>
                  <a:lnTo>
                    <a:pt x="234" y="839"/>
                  </a:lnTo>
                  <a:lnTo>
                    <a:pt x="232" y="828"/>
                  </a:lnTo>
                  <a:lnTo>
                    <a:pt x="230" y="818"/>
                  </a:lnTo>
                  <a:lnTo>
                    <a:pt x="229" y="810"/>
                  </a:lnTo>
                  <a:lnTo>
                    <a:pt x="229" y="801"/>
                  </a:lnTo>
                  <a:lnTo>
                    <a:pt x="227" y="793"/>
                  </a:lnTo>
                  <a:lnTo>
                    <a:pt x="227" y="787"/>
                  </a:lnTo>
                  <a:lnTo>
                    <a:pt x="225" y="782"/>
                  </a:lnTo>
                  <a:lnTo>
                    <a:pt x="225" y="776"/>
                  </a:lnTo>
                  <a:lnTo>
                    <a:pt x="223" y="770"/>
                  </a:lnTo>
                  <a:lnTo>
                    <a:pt x="223" y="766"/>
                  </a:lnTo>
                  <a:lnTo>
                    <a:pt x="223" y="764"/>
                  </a:lnTo>
                  <a:lnTo>
                    <a:pt x="223" y="760"/>
                  </a:lnTo>
                  <a:lnTo>
                    <a:pt x="223" y="758"/>
                  </a:lnTo>
                  <a:lnTo>
                    <a:pt x="223" y="758"/>
                  </a:lnTo>
                  <a:lnTo>
                    <a:pt x="223" y="758"/>
                  </a:lnTo>
                  <a:lnTo>
                    <a:pt x="217" y="722"/>
                  </a:lnTo>
                  <a:lnTo>
                    <a:pt x="213" y="687"/>
                  </a:lnTo>
                  <a:lnTo>
                    <a:pt x="209" y="653"/>
                  </a:lnTo>
                  <a:lnTo>
                    <a:pt x="205" y="622"/>
                  </a:lnTo>
                  <a:lnTo>
                    <a:pt x="202" y="591"/>
                  </a:lnTo>
                  <a:lnTo>
                    <a:pt x="198" y="563"/>
                  </a:lnTo>
                  <a:lnTo>
                    <a:pt x="192" y="536"/>
                  </a:lnTo>
                  <a:lnTo>
                    <a:pt x="188" y="509"/>
                  </a:lnTo>
                  <a:lnTo>
                    <a:pt x="184" y="484"/>
                  </a:lnTo>
                  <a:lnTo>
                    <a:pt x="181" y="461"/>
                  </a:lnTo>
                  <a:lnTo>
                    <a:pt x="177" y="440"/>
                  </a:lnTo>
                  <a:lnTo>
                    <a:pt x="173" y="419"/>
                  </a:lnTo>
                  <a:lnTo>
                    <a:pt x="167" y="399"/>
                  </a:lnTo>
                  <a:lnTo>
                    <a:pt x="163" y="382"/>
                  </a:lnTo>
                  <a:lnTo>
                    <a:pt x="159" y="367"/>
                  </a:lnTo>
                  <a:lnTo>
                    <a:pt x="156" y="353"/>
                  </a:lnTo>
                  <a:lnTo>
                    <a:pt x="152" y="338"/>
                  </a:lnTo>
                  <a:lnTo>
                    <a:pt x="148" y="323"/>
                  </a:lnTo>
                  <a:lnTo>
                    <a:pt x="144" y="307"/>
                  </a:lnTo>
                  <a:lnTo>
                    <a:pt x="138" y="292"/>
                  </a:lnTo>
                  <a:lnTo>
                    <a:pt x="133" y="277"/>
                  </a:lnTo>
                  <a:lnTo>
                    <a:pt x="127" y="263"/>
                  </a:lnTo>
                  <a:lnTo>
                    <a:pt x="121" y="250"/>
                  </a:lnTo>
                  <a:lnTo>
                    <a:pt x="113" y="234"/>
                  </a:lnTo>
                  <a:lnTo>
                    <a:pt x="106" y="221"/>
                  </a:lnTo>
                  <a:lnTo>
                    <a:pt x="96" y="208"/>
                  </a:lnTo>
                  <a:lnTo>
                    <a:pt x="88" y="194"/>
                  </a:lnTo>
                  <a:lnTo>
                    <a:pt x="79" y="183"/>
                  </a:lnTo>
                  <a:lnTo>
                    <a:pt x="67" y="169"/>
                  </a:lnTo>
                  <a:lnTo>
                    <a:pt x="58" y="156"/>
                  </a:lnTo>
                  <a:lnTo>
                    <a:pt x="46" y="144"/>
                  </a:lnTo>
                  <a:lnTo>
                    <a:pt x="33" y="131"/>
                  </a:lnTo>
                  <a:lnTo>
                    <a:pt x="25" y="125"/>
                  </a:lnTo>
                  <a:lnTo>
                    <a:pt x="19" y="117"/>
                  </a:lnTo>
                  <a:lnTo>
                    <a:pt x="14" y="112"/>
                  </a:lnTo>
                  <a:lnTo>
                    <a:pt x="10" y="106"/>
                  </a:lnTo>
                  <a:lnTo>
                    <a:pt x="6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2" y="62"/>
                  </a:lnTo>
                  <a:lnTo>
                    <a:pt x="4" y="54"/>
                  </a:lnTo>
                  <a:lnTo>
                    <a:pt x="8" y="44"/>
                  </a:lnTo>
                  <a:lnTo>
                    <a:pt x="10" y="37"/>
                  </a:lnTo>
                  <a:lnTo>
                    <a:pt x="14" y="31"/>
                  </a:lnTo>
                  <a:lnTo>
                    <a:pt x="17" y="25"/>
                  </a:lnTo>
                  <a:lnTo>
                    <a:pt x="21" y="19"/>
                  </a:lnTo>
                  <a:lnTo>
                    <a:pt x="27" y="14"/>
                  </a:lnTo>
                  <a:lnTo>
                    <a:pt x="31" y="10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1768458" y="3306258"/>
              <a:ext cx="544492" cy="408925"/>
            </a:xfrm>
            <a:custGeom>
              <a:avLst/>
              <a:gdLst/>
              <a:ahLst/>
              <a:cxnLst>
                <a:cxn ang="0">
                  <a:pos x="1141" y="8"/>
                </a:cxn>
                <a:cxn ang="0">
                  <a:pos x="1231" y="39"/>
                </a:cxn>
                <a:cxn ang="0">
                  <a:pos x="1348" y="94"/>
                </a:cxn>
                <a:cxn ang="0">
                  <a:pos x="1438" y="150"/>
                </a:cxn>
                <a:cxn ang="0">
                  <a:pos x="1480" y="198"/>
                </a:cxn>
                <a:cxn ang="0">
                  <a:pos x="1503" y="248"/>
                </a:cxn>
                <a:cxn ang="0">
                  <a:pos x="1505" y="300"/>
                </a:cxn>
                <a:cxn ang="0">
                  <a:pos x="1490" y="359"/>
                </a:cxn>
                <a:cxn ang="0">
                  <a:pos x="1438" y="451"/>
                </a:cxn>
                <a:cxn ang="0">
                  <a:pos x="1398" y="538"/>
                </a:cxn>
                <a:cxn ang="0">
                  <a:pos x="1359" y="638"/>
                </a:cxn>
                <a:cxn ang="0">
                  <a:pos x="1325" y="757"/>
                </a:cxn>
                <a:cxn ang="0">
                  <a:pos x="1321" y="768"/>
                </a:cxn>
                <a:cxn ang="0">
                  <a:pos x="1313" y="799"/>
                </a:cxn>
                <a:cxn ang="0">
                  <a:pos x="1302" y="851"/>
                </a:cxn>
                <a:cxn ang="0">
                  <a:pos x="1283" y="926"/>
                </a:cxn>
                <a:cxn ang="0">
                  <a:pos x="1260" y="1020"/>
                </a:cxn>
                <a:cxn ang="0">
                  <a:pos x="1231" y="1135"/>
                </a:cxn>
                <a:cxn ang="0">
                  <a:pos x="1200" y="1221"/>
                </a:cxn>
                <a:cxn ang="0">
                  <a:pos x="1162" y="1262"/>
                </a:cxn>
                <a:cxn ang="0">
                  <a:pos x="1114" y="1283"/>
                </a:cxn>
                <a:cxn ang="0">
                  <a:pos x="1048" y="1285"/>
                </a:cxn>
                <a:cxn ang="0">
                  <a:pos x="989" y="1273"/>
                </a:cxn>
                <a:cxn ang="0">
                  <a:pos x="956" y="1250"/>
                </a:cxn>
                <a:cxn ang="0">
                  <a:pos x="947" y="1212"/>
                </a:cxn>
                <a:cxn ang="0">
                  <a:pos x="949" y="1166"/>
                </a:cxn>
                <a:cxn ang="0">
                  <a:pos x="952" y="1120"/>
                </a:cxn>
                <a:cxn ang="0">
                  <a:pos x="977" y="895"/>
                </a:cxn>
                <a:cxn ang="0">
                  <a:pos x="991" y="776"/>
                </a:cxn>
                <a:cxn ang="0">
                  <a:pos x="1000" y="666"/>
                </a:cxn>
                <a:cxn ang="0">
                  <a:pos x="1008" y="565"/>
                </a:cxn>
                <a:cxn ang="0">
                  <a:pos x="1012" y="476"/>
                </a:cxn>
                <a:cxn ang="0">
                  <a:pos x="1014" y="411"/>
                </a:cxn>
                <a:cxn ang="0">
                  <a:pos x="1004" y="382"/>
                </a:cxn>
                <a:cxn ang="0">
                  <a:pos x="981" y="365"/>
                </a:cxn>
                <a:cxn ang="0">
                  <a:pos x="947" y="359"/>
                </a:cxn>
                <a:cxn ang="0">
                  <a:pos x="874" y="365"/>
                </a:cxn>
                <a:cxn ang="0">
                  <a:pos x="711" y="400"/>
                </a:cxn>
                <a:cxn ang="0">
                  <a:pos x="511" y="451"/>
                </a:cxn>
                <a:cxn ang="0">
                  <a:pos x="352" y="484"/>
                </a:cxn>
                <a:cxn ang="0">
                  <a:pos x="259" y="499"/>
                </a:cxn>
                <a:cxn ang="0">
                  <a:pos x="217" y="503"/>
                </a:cxn>
                <a:cxn ang="0">
                  <a:pos x="177" y="498"/>
                </a:cxn>
                <a:cxn ang="0">
                  <a:pos x="135" y="478"/>
                </a:cxn>
                <a:cxn ang="0">
                  <a:pos x="94" y="448"/>
                </a:cxn>
                <a:cxn ang="0">
                  <a:pos x="52" y="413"/>
                </a:cxn>
                <a:cxn ang="0">
                  <a:pos x="20" y="386"/>
                </a:cxn>
                <a:cxn ang="0">
                  <a:pos x="2" y="365"/>
                </a:cxn>
                <a:cxn ang="0">
                  <a:pos x="0" y="342"/>
                </a:cxn>
                <a:cxn ang="0">
                  <a:pos x="12" y="321"/>
                </a:cxn>
                <a:cxn ang="0">
                  <a:pos x="37" y="309"/>
                </a:cxn>
                <a:cxn ang="0">
                  <a:pos x="102" y="304"/>
                </a:cxn>
                <a:cxn ang="0">
                  <a:pos x="271" y="281"/>
                </a:cxn>
                <a:cxn ang="0">
                  <a:pos x="423" y="254"/>
                </a:cxn>
                <a:cxn ang="0">
                  <a:pos x="559" y="215"/>
                </a:cxn>
                <a:cxn ang="0">
                  <a:pos x="689" y="177"/>
                </a:cxn>
                <a:cxn ang="0">
                  <a:pos x="866" y="104"/>
                </a:cxn>
                <a:cxn ang="0">
                  <a:pos x="1020" y="22"/>
                </a:cxn>
                <a:cxn ang="0">
                  <a:pos x="1085" y="0"/>
                </a:cxn>
              </a:cxnLst>
              <a:rect l="0" t="0" r="r" b="b"/>
              <a:pathLst>
                <a:path w="1507" h="1287">
                  <a:moveTo>
                    <a:pt x="1085" y="0"/>
                  </a:moveTo>
                  <a:lnTo>
                    <a:pt x="1098" y="0"/>
                  </a:lnTo>
                  <a:lnTo>
                    <a:pt x="1110" y="2"/>
                  </a:lnTo>
                  <a:lnTo>
                    <a:pt x="1125" y="4"/>
                  </a:lnTo>
                  <a:lnTo>
                    <a:pt x="1141" y="8"/>
                  </a:lnTo>
                  <a:lnTo>
                    <a:pt x="1156" y="12"/>
                  </a:lnTo>
                  <a:lnTo>
                    <a:pt x="1173" y="18"/>
                  </a:lnTo>
                  <a:lnTo>
                    <a:pt x="1190" y="23"/>
                  </a:lnTo>
                  <a:lnTo>
                    <a:pt x="1210" y="29"/>
                  </a:lnTo>
                  <a:lnTo>
                    <a:pt x="1231" y="39"/>
                  </a:lnTo>
                  <a:lnTo>
                    <a:pt x="1252" y="46"/>
                  </a:lnTo>
                  <a:lnTo>
                    <a:pt x="1275" y="58"/>
                  </a:lnTo>
                  <a:lnTo>
                    <a:pt x="1298" y="68"/>
                  </a:lnTo>
                  <a:lnTo>
                    <a:pt x="1323" y="81"/>
                  </a:lnTo>
                  <a:lnTo>
                    <a:pt x="1348" y="94"/>
                  </a:lnTo>
                  <a:lnTo>
                    <a:pt x="1375" y="108"/>
                  </a:lnTo>
                  <a:lnTo>
                    <a:pt x="1402" y="125"/>
                  </a:lnTo>
                  <a:lnTo>
                    <a:pt x="1415" y="133"/>
                  </a:lnTo>
                  <a:lnTo>
                    <a:pt x="1427" y="142"/>
                  </a:lnTo>
                  <a:lnTo>
                    <a:pt x="1438" y="150"/>
                  </a:lnTo>
                  <a:lnTo>
                    <a:pt x="1448" y="160"/>
                  </a:lnTo>
                  <a:lnTo>
                    <a:pt x="1457" y="169"/>
                  </a:lnTo>
                  <a:lnTo>
                    <a:pt x="1467" y="179"/>
                  </a:lnTo>
                  <a:lnTo>
                    <a:pt x="1475" y="189"/>
                  </a:lnTo>
                  <a:lnTo>
                    <a:pt x="1480" y="198"/>
                  </a:lnTo>
                  <a:lnTo>
                    <a:pt x="1486" y="208"/>
                  </a:lnTo>
                  <a:lnTo>
                    <a:pt x="1492" y="217"/>
                  </a:lnTo>
                  <a:lnTo>
                    <a:pt x="1496" y="227"/>
                  </a:lnTo>
                  <a:lnTo>
                    <a:pt x="1500" y="238"/>
                  </a:lnTo>
                  <a:lnTo>
                    <a:pt x="1503" y="248"/>
                  </a:lnTo>
                  <a:lnTo>
                    <a:pt x="1505" y="260"/>
                  </a:lnTo>
                  <a:lnTo>
                    <a:pt x="1505" y="269"/>
                  </a:lnTo>
                  <a:lnTo>
                    <a:pt x="1507" y="281"/>
                  </a:lnTo>
                  <a:lnTo>
                    <a:pt x="1507" y="290"/>
                  </a:lnTo>
                  <a:lnTo>
                    <a:pt x="1505" y="300"/>
                  </a:lnTo>
                  <a:lnTo>
                    <a:pt x="1503" y="309"/>
                  </a:lnTo>
                  <a:lnTo>
                    <a:pt x="1501" y="319"/>
                  </a:lnTo>
                  <a:lnTo>
                    <a:pt x="1500" y="331"/>
                  </a:lnTo>
                  <a:lnTo>
                    <a:pt x="1498" y="340"/>
                  </a:lnTo>
                  <a:lnTo>
                    <a:pt x="1490" y="359"/>
                  </a:lnTo>
                  <a:lnTo>
                    <a:pt x="1482" y="379"/>
                  </a:lnTo>
                  <a:lnTo>
                    <a:pt x="1471" y="398"/>
                  </a:lnTo>
                  <a:lnTo>
                    <a:pt x="1459" y="417"/>
                  </a:lnTo>
                  <a:lnTo>
                    <a:pt x="1446" y="438"/>
                  </a:lnTo>
                  <a:lnTo>
                    <a:pt x="1438" y="451"/>
                  </a:lnTo>
                  <a:lnTo>
                    <a:pt x="1429" y="469"/>
                  </a:lnTo>
                  <a:lnTo>
                    <a:pt x="1421" y="484"/>
                  </a:lnTo>
                  <a:lnTo>
                    <a:pt x="1413" y="501"/>
                  </a:lnTo>
                  <a:lnTo>
                    <a:pt x="1406" y="519"/>
                  </a:lnTo>
                  <a:lnTo>
                    <a:pt x="1398" y="538"/>
                  </a:lnTo>
                  <a:lnTo>
                    <a:pt x="1390" y="555"/>
                  </a:lnTo>
                  <a:lnTo>
                    <a:pt x="1382" y="576"/>
                  </a:lnTo>
                  <a:lnTo>
                    <a:pt x="1375" y="595"/>
                  </a:lnTo>
                  <a:lnTo>
                    <a:pt x="1367" y="617"/>
                  </a:lnTo>
                  <a:lnTo>
                    <a:pt x="1359" y="638"/>
                  </a:lnTo>
                  <a:lnTo>
                    <a:pt x="1354" y="661"/>
                  </a:lnTo>
                  <a:lnTo>
                    <a:pt x="1346" y="684"/>
                  </a:lnTo>
                  <a:lnTo>
                    <a:pt x="1338" y="707"/>
                  </a:lnTo>
                  <a:lnTo>
                    <a:pt x="1331" y="732"/>
                  </a:lnTo>
                  <a:lnTo>
                    <a:pt x="1325" y="757"/>
                  </a:lnTo>
                  <a:lnTo>
                    <a:pt x="1323" y="757"/>
                  </a:lnTo>
                  <a:lnTo>
                    <a:pt x="1323" y="759"/>
                  </a:lnTo>
                  <a:lnTo>
                    <a:pt x="1323" y="761"/>
                  </a:lnTo>
                  <a:lnTo>
                    <a:pt x="1323" y="764"/>
                  </a:lnTo>
                  <a:lnTo>
                    <a:pt x="1321" y="768"/>
                  </a:lnTo>
                  <a:lnTo>
                    <a:pt x="1321" y="772"/>
                  </a:lnTo>
                  <a:lnTo>
                    <a:pt x="1319" y="778"/>
                  </a:lnTo>
                  <a:lnTo>
                    <a:pt x="1317" y="784"/>
                  </a:lnTo>
                  <a:lnTo>
                    <a:pt x="1315" y="791"/>
                  </a:lnTo>
                  <a:lnTo>
                    <a:pt x="1313" y="799"/>
                  </a:lnTo>
                  <a:lnTo>
                    <a:pt x="1311" y="809"/>
                  </a:lnTo>
                  <a:lnTo>
                    <a:pt x="1310" y="818"/>
                  </a:lnTo>
                  <a:lnTo>
                    <a:pt x="1308" y="828"/>
                  </a:lnTo>
                  <a:lnTo>
                    <a:pt x="1304" y="839"/>
                  </a:lnTo>
                  <a:lnTo>
                    <a:pt x="1302" y="851"/>
                  </a:lnTo>
                  <a:lnTo>
                    <a:pt x="1298" y="864"/>
                  </a:lnTo>
                  <a:lnTo>
                    <a:pt x="1294" y="878"/>
                  </a:lnTo>
                  <a:lnTo>
                    <a:pt x="1290" y="893"/>
                  </a:lnTo>
                  <a:lnTo>
                    <a:pt x="1286" y="908"/>
                  </a:lnTo>
                  <a:lnTo>
                    <a:pt x="1283" y="926"/>
                  </a:lnTo>
                  <a:lnTo>
                    <a:pt x="1279" y="943"/>
                  </a:lnTo>
                  <a:lnTo>
                    <a:pt x="1275" y="960"/>
                  </a:lnTo>
                  <a:lnTo>
                    <a:pt x="1269" y="979"/>
                  </a:lnTo>
                  <a:lnTo>
                    <a:pt x="1265" y="999"/>
                  </a:lnTo>
                  <a:lnTo>
                    <a:pt x="1260" y="1020"/>
                  </a:lnTo>
                  <a:lnTo>
                    <a:pt x="1254" y="1041"/>
                  </a:lnTo>
                  <a:lnTo>
                    <a:pt x="1250" y="1064"/>
                  </a:lnTo>
                  <a:lnTo>
                    <a:pt x="1244" y="1087"/>
                  </a:lnTo>
                  <a:lnTo>
                    <a:pt x="1237" y="1110"/>
                  </a:lnTo>
                  <a:lnTo>
                    <a:pt x="1231" y="1135"/>
                  </a:lnTo>
                  <a:lnTo>
                    <a:pt x="1225" y="1162"/>
                  </a:lnTo>
                  <a:lnTo>
                    <a:pt x="1219" y="1189"/>
                  </a:lnTo>
                  <a:lnTo>
                    <a:pt x="1214" y="1200"/>
                  </a:lnTo>
                  <a:lnTo>
                    <a:pt x="1208" y="1212"/>
                  </a:lnTo>
                  <a:lnTo>
                    <a:pt x="1200" y="1221"/>
                  </a:lnTo>
                  <a:lnTo>
                    <a:pt x="1194" y="1231"/>
                  </a:lnTo>
                  <a:lnTo>
                    <a:pt x="1187" y="1240"/>
                  </a:lnTo>
                  <a:lnTo>
                    <a:pt x="1179" y="1248"/>
                  </a:lnTo>
                  <a:lnTo>
                    <a:pt x="1171" y="1254"/>
                  </a:lnTo>
                  <a:lnTo>
                    <a:pt x="1162" y="1262"/>
                  </a:lnTo>
                  <a:lnTo>
                    <a:pt x="1152" y="1267"/>
                  </a:lnTo>
                  <a:lnTo>
                    <a:pt x="1144" y="1271"/>
                  </a:lnTo>
                  <a:lnTo>
                    <a:pt x="1133" y="1277"/>
                  </a:lnTo>
                  <a:lnTo>
                    <a:pt x="1123" y="1279"/>
                  </a:lnTo>
                  <a:lnTo>
                    <a:pt x="1114" y="1283"/>
                  </a:lnTo>
                  <a:lnTo>
                    <a:pt x="1102" y="1285"/>
                  </a:lnTo>
                  <a:lnTo>
                    <a:pt x="1091" y="1285"/>
                  </a:lnTo>
                  <a:lnTo>
                    <a:pt x="1081" y="1287"/>
                  </a:lnTo>
                  <a:lnTo>
                    <a:pt x="1064" y="1285"/>
                  </a:lnTo>
                  <a:lnTo>
                    <a:pt x="1048" y="1285"/>
                  </a:lnTo>
                  <a:lnTo>
                    <a:pt x="1035" y="1283"/>
                  </a:lnTo>
                  <a:lnTo>
                    <a:pt x="1022" y="1283"/>
                  </a:lnTo>
                  <a:lnTo>
                    <a:pt x="1010" y="1279"/>
                  </a:lnTo>
                  <a:lnTo>
                    <a:pt x="999" y="1277"/>
                  </a:lnTo>
                  <a:lnTo>
                    <a:pt x="989" y="1273"/>
                  </a:lnTo>
                  <a:lnTo>
                    <a:pt x="981" y="1269"/>
                  </a:lnTo>
                  <a:lnTo>
                    <a:pt x="972" y="1265"/>
                  </a:lnTo>
                  <a:lnTo>
                    <a:pt x="966" y="1262"/>
                  </a:lnTo>
                  <a:lnTo>
                    <a:pt x="960" y="1256"/>
                  </a:lnTo>
                  <a:lnTo>
                    <a:pt x="956" y="1250"/>
                  </a:lnTo>
                  <a:lnTo>
                    <a:pt x="952" y="1244"/>
                  </a:lnTo>
                  <a:lnTo>
                    <a:pt x="949" y="1237"/>
                  </a:lnTo>
                  <a:lnTo>
                    <a:pt x="949" y="1229"/>
                  </a:lnTo>
                  <a:lnTo>
                    <a:pt x="947" y="1221"/>
                  </a:lnTo>
                  <a:lnTo>
                    <a:pt x="947" y="1212"/>
                  </a:lnTo>
                  <a:lnTo>
                    <a:pt x="947" y="1204"/>
                  </a:lnTo>
                  <a:lnTo>
                    <a:pt x="947" y="1192"/>
                  </a:lnTo>
                  <a:lnTo>
                    <a:pt x="949" y="1179"/>
                  </a:lnTo>
                  <a:lnTo>
                    <a:pt x="949" y="1173"/>
                  </a:lnTo>
                  <a:lnTo>
                    <a:pt x="949" y="1166"/>
                  </a:lnTo>
                  <a:lnTo>
                    <a:pt x="949" y="1158"/>
                  </a:lnTo>
                  <a:lnTo>
                    <a:pt x="949" y="1148"/>
                  </a:lnTo>
                  <a:lnTo>
                    <a:pt x="951" y="1141"/>
                  </a:lnTo>
                  <a:lnTo>
                    <a:pt x="951" y="1131"/>
                  </a:lnTo>
                  <a:lnTo>
                    <a:pt x="952" y="1120"/>
                  </a:lnTo>
                  <a:lnTo>
                    <a:pt x="952" y="1110"/>
                  </a:lnTo>
                  <a:lnTo>
                    <a:pt x="958" y="1054"/>
                  </a:lnTo>
                  <a:lnTo>
                    <a:pt x="964" y="999"/>
                  </a:lnTo>
                  <a:lnTo>
                    <a:pt x="972" y="947"/>
                  </a:lnTo>
                  <a:lnTo>
                    <a:pt x="977" y="895"/>
                  </a:lnTo>
                  <a:lnTo>
                    <a:pt x="979" y="870"/>
                  </a:lnTo>
                  <a:lnTo>
                    <a:pt x="983" y="847"/>
                  </a:lnTo>
                  <a:lnTo>
                    <a:pt x="985" y="822"/>
                  </a:lnTo>
                  <a:lnTo>
                    <a:pt x="987" y="799"/>
                  </a:lnTo>
                  <a:lnTo>
                    <a:pt x="991" y="776"/>
                  </a:lnTo>
                  <a:lnTo>
                    <a:pt x="993" y="755"/>
                  </a:lnTo>
                  <a:lnTo>
                    <a:pt x="995" y="732"/>
                  </a:lnTo>
                  <a:lnTo>
                    <a:pt x="997" y="711"/>
                  </a:lnTo>
                  <a:lnTo>
                    <a:pt x="999" y="688"/>
                  </a:lnTo>
                  <a:lnTo>
                    <a:pt x="1000" y="666"/>
                  </a:lnTo>
                  <a:lnTo>
                    <a:pt x="1002" y="645"/>
                  </a:lnTo>
                  <a:lnTo>
                    <a:pt x="1004" y="624"/>
                  </a:lnTo>
                  <a:lnTo>
                    <a:pt x="1006" y="603"/>
                  </a:lnTo>
                  <a:lnTo>
                    <a:pt x="1006" y="584"/>
                  </a:lnTo>
                  <a:lnTo>
                    <a:pt x="1008" y="565"/>
                  </a:lnTo>
                  <a:lnTo>
                    <a:pt x="1010" y="546"/>
                  </a:lnTo>
                  <a:lnTo>
                    <a:pt x="1010" y="526"/>
                  </a:lnTo>
                  <a:lnTo>
                    <a:pt x="1012" y="509"/>
                  </a:lnTo>
                  <a:lnTo>
                    <a:pt x="1012" y="494"/>
                  </a:lnTo>
                  <a:lnTo>
                    <a:pt x="1012" y="476"/>
                  </a:lnTo>
                  <a:lnTo>
                    <a:pt x="1014" y="461"/>
                  </a:lnTo>
                  <a:lnTo>
                    <a:pt x="1014" y="446"/>
                  </a:lnTo>
                  <a:lnTo>
                    <a:pt x="1014" y="432"/>
                  </a:lnTo>
                  <a:lnTo>
                    <a:pt x="1014" y="419"/>
                  </a:lnTo>
                  <a:lnTo>
                    <a:pt x="1014" y="411"/>
                  </a:lnTo>
                  <a:lnTo>
                    <a:pt x="1012" y="404"/>
                  </a:lnTo>
                  <a:lnTo>
                    <a:pt x="1012" y="398"/>
                  </a:lnTo>
                  <a:lnTo>
                    <a:pt x="1010" y="392"/>
                  </a:lnTo>
                  <a:lnTo>
                    <a:pt x="1006" y="386"/>
                  </a:lnTo>
                  <a:lnTo>
                    <a:pt x="1004" y="382"/>
                  </a:lnTo>
                  <a:lnTo>
                    <a:pt x="1000" y="379"/>
                  </a:lnTo>
                  <a:lnTo>
                    <a:pt x="997" y="375"/>
                  </a:lnTo>
                  <a:lnTo>
                    <a:pt x="993" y="371"/>
                  </a:lnTo>
                  <a:lnTo>
                    <a:pt x="987" y="367"/>
                  </a:lnTo>
                  <a:lnTo>
                    <a:pt x="981" y="365"/>
                  </a:lnTo>
                  <a:lnTo>
                    <a:pt x="975" y="363"/>
                  </a:lnTo>
                  <a:lnTo>
                    <a:pt x="970" y="361"/>
                  </a:lnTo>
                  <a:lnTo>
                    <a:pt x="962" y="359"/>
                  </a:lnTo>
                  <a:lnTo>
                    <a:pt x="954" y="359"/>
                  </a:lnTo>
                  <a:lnTo>
                    <a:pt x="947" y="359"/>
                  </a:lnTo>
                  <a:lnTo>
                    <a:pt x="933" y="359"/>
                  </a:lnTo>
                  <a:lnTo>
                    <a:pt x="920" y="359"/>
                  </a:lnTo>
                  <a:lnTo>
                    <a:pt x="904" y="361"/>
                  </a:lnTo>
                  <a:lnTo>
                    <a:pt x="889" y="363"/>
                  </a:lnTo>
                  <a:lnTo>
                    <a:pt x="874" y="365"/>
                  </a:lnTo>
                  <a:lnTo>
                    <a:pt x="856" y="367"/>
                  </a:lnTo>
                  <a:lnTo>
                    <a:pt x="824" y="373"/>
                  </a:lnTo>
                  <a:lnTo>
                    <a:pt x="787" y="380"/>
                  </a:lnTo>
                  <a:lnTo>
                    <a:pt x="749" y="390"/>
                  </a:lnTo>
                  <a:lnTo>
                    <a:pt x="711" y="400"/>
                  </a:lnTo>
                  <a:lnTo>
                    <a:pt x="670" y="411"/>
                  </a:lnTo>
                  <a:lnTo>
                    <a:pt x="628" y="423"/>
                  </a:lnTo>
                  <a:lnTo>
                    <a:pt x="586" y="432"/>
                  </a:lnTo>
                  <a:lnTo>
                    <a:pt x="547" y="442"/>
                  </a:lnTo>
                  <a:lnTo>
                    <a:pt x="511" y="451"/>
                  </a:lnTo>
                  <a:lnTo>
                    <a:pt x="474" y="459"/>
                  </a:lnTo>
                  <a:lnTo>
                    <a:pt x="442" y="467"/>
                  </a:lnTo>
                  <a:lnTo>
                    <a:pt x="409" y="473"/>
                  </a:lnTo>
                  <a:lnTo>
                    <a:pt x="380" y="480"/>
                  </a:lnTo>
                  <a:lnTo>
                    <a:pt x="352" y="484"/>
                  </a:lnTo>
                  <a:lnTo>
                    <a:pt x="327" y="490"/>
                  </a:lnTo>
                  <a:lnTo>
                    <a:pt x="302" y="494"/>
                  </a:lnTo>
                  <a:lnTo>
                    <a:pt x="281" y="498"/>
                  </a:lnTo>
                  <a:lnTo>
                    <a:pt x="269" y="498"/>
                  </a:lnTo>
                  <a:lnTo>
                    <a:pt x="259" y="499"/>
                  </a:lnTo>
                  <a:lnTo>
                    <a:pt x="250" y="499"/>
                  </a:lnTo>
                  <a:lnTo>
                    <a:pt x="240" y="501"/>
                  </a:lnTo>
                  <a:lnTo>
                    <a:pt x="233" y="501"/>
                  </a:lnTo>
                  <a:lnTo>
                    <a:pt x="225" y="501"/>
                  </a:lnTo>
                  <a:lnTo>
                    <a:pt x="217" y="503"/>
                  </a:lnTo>
                  <a:lnTo>
                    <a:pt x="210" y="503"/>
                  </a:lnTo>
                  <a:lnTo>
                    <a:pt x="202" y="501"/>
                  </a:lnTo>
                  <a:lnTo>
                    <a:pt x="194" y="501"/>
                  </a:lnTo>
                  <a:lnTo>
                    <a:pt x="185" y="499"/>
                  </a:lnTo>
                  <a:lnTo>
                    <a:pt x="177" y="498"/>
                  </a:lnTo>
                  <a:lnTo>
                    <a:pt x="169" y="496"/>
                  </a:lnTo>
                  <a:lnTo>
                    <a:pt x="160" y="492"/>
                  </a:lnTo>
                  <a:lnTo>
                    <a:pt x="152" y="488"/>
                  </a:lnTo>
                  <a:lnTo>
                    <a:pt x="144" y="484"/>
                  </a:lnTo>
                  <a:lnTo>
                    <a:pt x="135" y="478"/>
                  </a:lnTo>
                  <a:lnTo>
                    <a:pt x="127" y="475"/>
                  </a:lnTo>
                  <a:lnTo>
                    <a:pt x="119" y="469"/>
                  </a:lnTo>
                  <a:lnTo>
                    <a:pt x="110" y="461"/>
                  </a:lnTo>
                  <a:lnTo>
                    <a:pt x="102" y="455"/>
                  </a:lnTo>
                  <a:lnTo>
                    <a:pt x="94" y="448"/>
                  </a:lnTo>
                  <a:lnTo>
                    <a:pt x="85" y="440"/>
                  </a:lnTo>
                  <a:lnTo>
                    <a:pt x="77" y="430"/>
                  </a:lnTo>
                  <a:lnTo>
                    <a:pt x="68" y="425"/>
                  </a:lnTo>
                  <a:lnTo>
                    <a:pt x="60" y="419"/>
                  </a:lnTo>
                  <a:lnTo>
                    <a:pt x="52" y="413"/>
                  </a:lnTo>
                  <a:lnTo>
                    <a:pt x="44" y="407"/>
                  </a:lnTo>
                  <a:lnTo>
                    <a:pt x="37" y="402"/>
                  </a:lnTo>
                  <a:lnTo>
                    <a:pt x="31" y="396"/>
                  </a:lnTo>
                  <a:lnTo>
                    <a:pt x="25" y="392"/>
                  </a:lnTo>
                  <a:lnTo>
                    <a:pt x="20" y="386"/>
                  </a:lnTo>
                  <a:lnTo>
                    <a:pt x="16" y="382"/>
                  </a:lnTo>
                  <a:lnTo>
                    <a:pt x="12" y="377"/>
                  </a:lnTo>
                  <a:lnTo>
                    <a:pt x="8" y="373"/>
                  </a:lnTo>
                  <a:lnTo>
                    <a:pt x="4" y="369"/>
                  </a:lnTo>
                  <a:lnTo>
                    <a:pt x="2" y="365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0" y="354"/>
                  </a:lnTo>
                  <a:lnTo>
                    <a:pt x="0" y="346"/>
                  </a:lnTo>
                  <a:lnTo>
                    <a:pt x="0" y="342"/>
                  </a:lnTo>
                  <a:lnTo>
                    <a:pt x="2" y="336"/>
                  </a:lnTo>
                  <a:lnTo>
                    <a:pt x="4" y="332"/>
                  </a:lnTo>
                  <a:lnTo>
                    <a:pt x="6" y="327"/>
                  </a:lnTo>
                  <a:lnTo>
                    <a:pt x="10" y="323"/>
                  </a:lnTo>
                  <a:lnTo>
                    <a:pt x="12" y="321"/>
                  </a:lnTo>
                  <a:lnTo>
                    <a:pt x="16" y="317"/>
                  </a:lnTo>
                  <a:lnTo>
                    <a:pt x="21" y="315"/>
                  </a:lnTo>
                  <a:lnTo>
                    <a:pt x="25" y="313"/>
                  </a:lnTo>
                  <a:lnTo>
                    <a:pt x="31" y="311"/>
                  </a:lnTo>
                  <a:lnTo>
                    <a:pt x="37" y="309"/>
                  </a:lnTo>
                  <a:lnTo>
                    <a:pt x="44" y="308"/>
                  </a:lnTo>
                  <a:lnTo>
                    <a:pt x="50" y="308"/>
                  </a:lnTo>
                  <a:lnTo>
                    <a:pt x="58" y="308"/>
                  </a:lnTo>
                  <a:lnTo>
                    <a:pt x="66" y="308"/>
                  </a:lnTo>
                  <a:lnTo>
                    <a:pt x="102" y="304"/>
                  </a:lnTo>
                  <a:lnTo>
                    <a:pt x="137" y="300"/>
                  </a:lnTo>
                  <a:lnTo>
                    <a:pt x="171" y="294"/>
                  </a:lnTo>
                  <a:lnTo>
                    <a:pt x="206" y="290"/>
                  </a:lnTo>
                  <a:lnTo>
                    <a:pt x="238" y="286"/>
                  </a:lnTo>
                  <a:lnTo>
                    <a:pt x="271" y="281"/>
                  </a:lnTo>
                  <a:lnTo>
                    <a:pt x="304" y="277"/>
                  </a:lnTo>
                  <a:lnTo>
                    <a:pt x="334" y="271"/>
                  </a:lnTo>
                  <a:lnTo>
                    <a:pt x="365" y="265"/>
                  </a:lnTo>
                  <a:lnTo>
                    <a:pt x="394" y="260"/>
                  </a:lnTo>
                  <a:lnTo>
                    <a:pt x="423" y="254"/>
                  </a:lnTo>
                  <a:lnTo>
                    <a:pt x="451" y="246"/>
                  </a:lnTo>
                  <a:lnTo>
                    <a:pt x="478" y="240"/>
                  </a:lnTo>
                  <a:lnTo>
                    <a:pt x="507" y="233"/>
                  </a:lnTo>
                  <a:lnTo>
                    <a:pt x="534" y="223"/>
                  </a:lnTo>
                  <a:lnTo>
                    <a:pt x="559" y="215"/>
                  </a:lnTo>
                  <a:lnTo>
                    <a:pt x="586" y="210"/>
                  </a:lnTo>
                  <a:lnTo>
                    <a:pt x="611" y="202"/>
                  </a:lnTo>
                  <a:lnTo>
                    <a:pt x="638" y="194"/>
                  </a:lnTo>
                  <a:lnTo>
                    <a:pt x="663" y="187"/>
                  </a:lnTo>
                  <a:lnTo>
                    <a:pt x="689" y="177"/>
                  </a:lnTo>
                  <a:lnTo>
                    <a:pt x="714" y="169"/>
                  </a:lnTo>
                  <a:lnTo>
                    <a:pt x="741" y="160"/>
                  </a:lnTo>
                  <a:lnTo>
                    <a:pt x="766" y="148"/>
                  </a:lnTo>
                  <a:lnTo>
                    <a:pt x="816" y="127"/>
                  </a:lnTo>
                  <a:lnTo>
                    <a:pt x="866" y="104"/>
                  </a:lnTo>
                  <a:lnTo>
                    <a:pt x="916" y="79"/>
                  </a:lnTo>
                  <a:lnTo>
                    <a:pt x="964" y="52"/>
                  </a:lnTo>
                  <a:lnTo>
                    <a:pt x="983" y="41"/>
                  </a:lnTo>
                  <a:lnTo>
                    <a:pt x="1002" y="31"/>
                  </a:lnTo>
                  <a:lnTo>
                    <a:pt x="1020" y="22"/>
                  </a:lnTo>
                  <a:lnTo>
                    <a:pt x="1035" y="14"/>
                  </a:lnTo>
                  <a:lnTo>
                    <a:pt x="1050" y="8"/>
                  </a:lnTo>
                  <a:lnTo>
                    <a:pt x="1062" y="4"/>
                  </a:lnTo>
                  <a:lnTo>
                    <a:pt x="1075" y="0"/>
                  </a:lnTo>
                  <a:lnTo>
                    <a:pt x="1085" y="0"/>
                  </a:lnTo>
                  <a:lnTo>
                    <a:pt x="10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1840672" y="3665578"/>
              <a:ext cx="391399" cy="118289"/>
            </a:xfrm>
            <a:custGeom>
              <a:avLst/>
              <a:gdLst/>
              <a:ahLst/>
              <a:cxnLst>
                <a:cxn ang="0">
                  <a:pos x="804" y="2"/>
                </a:cxn>
                <a:cxn ang="0">
                  <a:pos x="833" y="8"/>
                </a:cxn>
                <a:cxn ang="0">
                  <a:pos x="868" y="19"/>
                </a:cxn>
                <a:cxn ang="0">
                  <a:pos x="908" y="35"/>
                </a:cxn>
                <a:cxn ang="0">
                  <a:pos x="950" y="56"/>
                </a:cxn>
                <a:cxn ang="0">
                  <a:pos x="992" y="83"/>
                </a:cxn>
                <a:cxn ang="0">
                  <a:pos x="1027" y="110"/>
                </a:cxn>
                <a:cxn ang="0">
                  <a:pos x="1052" y="136"/>
                </a:cxn>
                <a:cxn ang="0">
                  <a:pos x="1071" y="161"/>
                </a:cxn>
                <a:cxn ang="0">
                  <a:pos x="1081" y="186"/>
                </a:cxn>
                <a:cxn ang="0">
                  <a:pos x="1085" y="209"/>
                </a:cxn>
                <a:cxn ang="0">
                  <a:pos x="1081" y="238"/>
                </a:cxn>
                <a:cxn ang="0">
                  <a:pos x="1063" y="252"/>
                </a:cxn>
                <a:cxn ang="0">
                  <a:pos x="1008" y="255"/>
                </a:cxn>
                <a:cxn ang="0">
                  <a:pos x="896" y="259"/>
                </a:cxn>
                <a:cxn ang="0">
                  <a:pos x="795" y="275"/>
                </a:cxn>
                <a:cxn ang="0">
                  <a:pos x="716" y="290"/>
                </a:cxn>
                <a:cxn ang="0">
                  <a:pos x="651" y="300"/>
                </a:cxn>
                <a:cxn ang="0">
                  <a:pos x="593" y="311"/>
                </a:cxn>
                <a:cxn ang="0">
                  <a:pos x="541" y="319"/>
                </a:cxn>
                <a:cxn ang="0">
                  <a:pos x="495" y="326"/>
                </a:cxn>
                <a:cxn ang="0">
                  <a:pos x="457" y="332"/>
                </a:cxn>
                <a:cxn ang="0">
                  <a:pos x="426" y="338"/>
                </a:cxn>
                <a:cxn ang="0">
                  <a:pos x="401" y="342"/>
                </a:cxn>
                <a:cxn ang="0">
                  <a:pos x="384" y="344"/>
                </a:cxn>
                <a:cxn ang="0">
                  <a:pos x="374" y="346"/>
                </a:cxn>
                <a:cxn ang="0">
                  <a:pos x="370" y="346"/>
                </a:cxn>
                <a:cxn ang="0">
                  <a:pos x="296" y="363"/>
                </a:cxn>
                <a:cxn ang="0">
                  <a:pos x="236" y="371"/>
                </a:cxn>
                <a:cxn ang="0">
                  <a:pos x="188" y="373"/>
                </a:cxn>
                <a:cxn ang="0">
                  <a:pos x="148" y="369"/>
                </a:cxn>
                <a:cxn ang="0">
                  <a:pos x="111" y="361"/>
                </a:cxn>
                <a:cxn ang="0">
                  <a:pos x="81" y="351"/>
                </a:cxn>
                <a:cxn ang="0">
                  <a:pos x="56" y="336"/>
                </a:cxn>
                <a:cxn ang="0">
                  <a:pos x="38" y="321"/>
                </a:cxn>
                <a:cxn ang="0">
                  <a:pos x="13" y="282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4" y="196"/>
                </a:cxn>
                <a:cxn ang="0">
                  <a:pos x="11" y="182"/>
                </a:cxn>
                <a:cxn ang="0">
                  <a:pos x="25" y="171"/>
                </a:cxn>
                <a:cxn ang="0">
                  <a:pos x="44" y="165"/>
                </a:cxn>
                <a:cxn ang="0">
                  <a:pos x="65" y="163"/>
                </a:cxn>
                <a:cxn ang="0">
                  <a:pos x="173" y="150"/>
                </a:cxn>
                <a:cxn ang="0">
                  <a:pos x="276" y="131"/>
                </a:cxn>
                <a:cxn ang="0">
                  <a:pos x="411" y="100"/>
                </a:cxn>
                <a:cxn ang="0">
                  <a:pos x="603" y="39"/>
                </a:cxn>
                <a:cxn ang="0">
                  <a:pos x="653" y="25"/>
                </a:cxn>
                <a:cxn ang="0">
                  <a:pos x="695" y="15"/>
                </a:cxn>
                <a:cxn ang="0">
                  <a:pos x="731" y="8"/>
                </a:cxn>
                <a:cxn ang="0">
                  <a:pos x="758" y="2"/>
                </a:cxn>
                <a:cxn ang="0">
                  <a:pos x="779" y="0"/>
                </a:cxn>
              </a:cxnLst>
              <a:rect l="0" t="0" r="r" b="b"/>
              <a:pathLst>
                <a:path w="1085" h="373">
                  <a:moveTo>
                    <a:pt x="785" y="0"/>
                  </a:moveTo>
                  <a:lnTo>
                    <a:pt x="795" y="0"/>
                  </a:lnTo>
                  <a:lnTo>
                    <a:pt x="804" y="2"/>
                  </a:lnTo>
                  <a:lnTo>
                    <a:pt x="814" y="2"/>
                  </a:lnTo>
                  <a:lnTo>
                    <a:pt x="823" y="4"/>
                  </a:lnTo>
                  <a:lnTo>
                    <a:pt x="833" y="8"/>
                  </a:lnTo>
                  <a:lnTo>
                    <a:pt x="845" y="10"/>
                  </a:lnTo>
                  <a:lnTo>
                    <a:pt x="856" y="14"/>
                  </a:lnTo>
                  <a:lnTo>
                    <a:pt x="868" y="19"/>
                  </a:lnTo>
                  <a:lnTo>
                    <a:pt x="881" y="23"/>
                  </a:lnTo>
                  <a:lnTo>
                    <a:pt x="895" y="29"/>
                  </a:lnTo>
                  <a:lnTo>
                    <a:pt x="908" y="35"/>
                  </a:lnTo>
                  <a:lnTo>
                    <a:pt x="921" y="40"/>
                  </a:lnTo>
                  <a:lnTo>
                    <a:pt x="935" y="48"/>
                  </a:lnTo>
                  <a:lnTo>
                    <a:pt x="950" y="56"/>
                  </a:lnTo>
                  <a:lnTo>
                    <a:pt x="964" y="63"/>
                  </a:lnTo>
                  <a:lnTo>
                    <a:pt x="979" y="71"/>
                  </a:lnTo>
                  <a:lnTo>
                    <a:pt x="992" y="83"/>
                  </a:lnTo>
                  <a:lnTo>
                    <a:pt x="1004" y="92"/>
                  </a:lnTo>
                  <a:lnTo>
                    <a:pt x="1015" y="100"/>
                  </a:lnTo>
                  <a:lnTo>
                    <a:pt x="1027" y="110"/>
                  </a:lnTo>
                  <a:lnTo>
                    <a:pt x="1037" y="119"/>
                  </a:lnTo>
                  <a:lnTo>
                    <a:pt x="1044" y="129"/>
                  </a:lnTo>
                  <a:lnTo>
                    <a:pt x="1052" y="136"/>
                  </a:lnTo>
                  <a:lnTo>
                    <a:pt x="1060" y="146"/>
                  </a:lnTo>
                  <a:lnTo>
                    <a:pt x="1065" y="154"/>
                  </a:lnTo>
                  <a:lnTo>
                    <a:pt x="1071" y="161"/>
                  </a:lnTo>
                  <a:lnTo>
                    <a:pt x="1075" y="171"/>
                  </a:lnTo>
                  <a:lnTo>
                    <a:pt x="1079" y="179"/>
                  </a:lnTo>
                  <a:lnTo>
                    <a:pt x="1081" y="186"/>
                  </a:lnTo>
                  <a:lnTo>
                    <a:pt x="1083" y="194"/>
                  </a:lnTo>
                  <a:lnTo>
                    <a:pt x="1085" y="202"/>
                  </a:lnTo>
                  <a:lnTo>
                    <a:pt x="1085" y="209"/>
                  </a:lnTo>
                  <a:lnTo>
                    <a:pt x="1085" y="221"/>
                  </a:lnTo>
                  <a:lnTo>
                    <a:pt x="1083" y="230"/>
                  </a:lnTo>
                  <a:lnTo>
                    <a:pt x="1081" y="238"/>
                  </a:lnTo>
                  <a:lnTo>
                    <a:pt x="1077" y="244"/>
                  </a:lnTo>
                  <a:lnTo>
                    <a:pt x="1071" y="248"/>
                  </a:lnTo>
                  <a:lnTo>
                    <a:pt x="1063" y="252"/>
                  </a:lnTo>
                  <a:lnTo>
                    <a:pt x="1056" y="254"/>
                  </a:lnTo>
                  <a:lnTo>
                    <a:pt x="1046" y="255"/>
                  </a:lnTo>
                  <a:lnTo>
                    <a:pt x="1008" y="255"/>
                  </a:lnTo>
                  <a:lnTo>
                    <a:pt x="969" y="255"/>
                  </a:lnTo>
                  <a:lnTo>
                    <a:pt x="933" y="257"/>
                  </a:lnTo>
                  <a:lnTo>
                    <a:pt x="896" y="259"/>
                  </a:lnTo>
                  <a:lnTo>
                    <a:pt x="862" y="263"/>
                  </a:lnTo>
                  <a:lnTo>
                    <a:pt x="827" y="269"/>
                  </a:lnTo>
                  <a:lnTo>
                    <a:pt x="795" y="275"/>
                  </a:lnTo>
                  <a:lnTo>
                    <a:pt x="764" y="280"/>
                  </a:lnTo>
                  <a:lnTo>
                    <a:pt x="739" y="284"/>
                  </a:lnTo>
                  <a:lnTo>
                    <a:pt x="716" y="290"/>
                  </a:lnTo>
                  <a:lnTo>
                    <a:pt x="695" y="294"/>
                  </a:lnTo>
                  <a:lnTo>
                    <a:pt x="672" y="298"/>
                  </a:lnTo>
                  <a:lnTo>
                    <a:pt x="651" y="300"/>
                  </a:lnTo>
                  <a:lnTo>
                    <a:pt x="632" y="303"/>
                  </a:lnTo>
                  <a:lnTo>
                    <a:pt x="612" y="307"/>
                  </a:lnTo>
                  <a:lnTo>
                    <a:pt x="593" y="311"/>
                  </a:lnTo>
                  <a:lnTo>
                    <a:pt x="574" y="313"/>
                  </a:lnTo>
                  <a:lnTo>
                    <a:pt x="557" y="317"/>
                  </a:lnTo>
                  <a:lnTo>
                    <a:pt x="541" y="319"/>
                  </a:lnTo>
                  <a:lnTo>
                    <a:pt x="526" y="323"/>
                  </a:lnTo>
                  <a:lnTo>
                    <a:pt x="511" y="325"/>
                  </a:lnTo>
                  <a:lnTo>
                    <a:pt x="495" y="326"/>
                  </a:lnTo>
                  <a:lnTo>
                    <a:pt x="482" y="328"/>
                  </a:lnTo>
                  <a:lnTo>
                    <a:pt x="470" y="330"/>
                  </a:lnTo>
                  <a:lnTo>
                    <a:pt x="457" y="332"/>
                  </a:lnTo>
                  <a:lnTo>
                    <a:pt x="447" y="334"/>
                  </a:lnTo>
                  <a:lnTo>
                    <a:pt x="436" y="336"/>
                  </a:lnTo>
                  <a:lnTo>
                    <a:pt x="426" y="338"/>
                  </a:lnTo>
                  <a:lnTo>
                    <a:pt x="417" y="338"/>
                  </a:lnTo>
                  <a:lnTo>
                    <a:pt x="409" y="340"/>
                  </a:lnTo>
                  <a:lnTo>
                    <a:pt x="401" y="342"/>
                  </a:lnTo>
                  <a:lnTo>
                    <a:pt x="395" y="342"/>
                  </a:lnTo>
                  <a:lnTo>
                    <a:pt x="390" y="344"/>
                  </a:lnTo>
                  <a:lnTo>
                    <a:pt x="384" y="344"/>
                  </a:lnTo>
                  <a:lnTo>
                    <a:pt x="380" y="344"/>
                  </a:lnTo>
                  <a:lnTo>
                    <a:pt x="376" y="346"/>
                  </a:lnTo>
                  <a:lnTo>
                    <a:pt x="374" y="346"/>
                  </a:lnTo>
                  <a:lnTo>
                    <a:pt x="372" y="346"/>
                  </a:lnTo>
                  <a:lnTo>
                    <a:pt x="370" y="346"/>
                  </a:lnTo>
                  <a:lnTo>
                    <a:pt x="370" y="346"/>
                  </a:lnTo>
                  <a:lnTo>
                    <a:pt x="344" y="353"/>
                  </a:lnTo>
                  <a:lnTo>
                    <a:pt x="321" y="359"/>
                  </a:lnTo>
                  <a:lnTo>
                    <a:pt x="296" y="363"/>
                  </a:lnTo>
                  <a:lnTo>
                    <a:pt x="274" y="367"/>
                  </a:lnTo>
                  <a:lnTo>
                    <a:pt x="255" y="369"/>
                  </a:lnTo>
                  <a:lnTo>
                    <a:pt x="236" y="371"/>
                  </a:lnTo>
                  <a:lnTo>
                    <a:pt x="219" y="373"/>
                  </a:lnTo>
                  <a:lnTo>
                    <a:pt x="203" y="373"/>
                  </a:lnTo>
                  <a:lnTo>
                    <a:pt x="188" y="373"/>
                  </a:lnTo>
                  <a:lnTo>
                    <a:pt x="175" y="371"/>
                  </a:lnTo>
                  <a:lnTo>
                    <a:pt x="161" y="371"/>
                  </a:lnTo>
                  <a:lnTo>
                    <a:pt x="148" y="369"/>
                  </a:lnTo>
                  <a:lnTo>
                    <a:pt x="134" y="367"/>
                  </a:lnTo>
                  <a:lnTo>
                    <a:pt x="123" y="365"/>
                  </a:lnTo>
                  <a:lnTo>
                    <a:pt x="111" y="361"/>
                  </a:lnTo>
                  <a:lnTo>
                    <a:pt x="100" y="359"/>
                  </a:lnTo>
                  <a:lnTo>
                    <a:pt x="90" y="355"/>
                  </a:lnTo>
                  <a:lnTo>
                    <a:pt x="81" y="351"/>
                  </a:lnTo>
                  <a:lnTo>
                    <a:pt x="73" y="346"/>
                  </a:lnTo>
                  <a:lnTo>
                    <a:pt x="63" y="342"/>
                  </a:lnTo>
                  <a:lnTo>
                    <a:pt x="56" y="336"/>
                  </a:lnTo>
                  <a:lnTo>
                    <a:pt x="50" y="332"/>
                  </a:lnTo>
                  <a:lnTo>
                    <a:pt x="44" y="326"/>
                  </a:lnTo>
                  <a:lnTo>
                    <a:pt x="38" y="321"/>
                  </a:lnTo>
                  <a:lnTo>
                    <a:pt x="29" y="307"/>
                  </a:lnTo>
                  <a:lnTo>
                    <a:pt x="21" y="296"/>
                  </a:lnTo>
                  <a:lnTo>
                    <a:pt x="13" y="282"/>
                  </a:lnTo>
                  <a:lnTo>
                    <a:pt x="8" y="271"/>
                  </a:lnTo>
                  <a:lnTo>
                    <a:pt x="4" y="259"/>
                  </a:lnTo>
                  <a:lnTo>
                    <a:pt x="2" y="246"/>
                  </a:lnTo>
                  <a:lnTo>
                    <a:pt x="0" y="234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2" y="202"/>
                  </a:lnTo>
                  <a:lnTo>
                    <a:pt x="4" y="196"/>
                  </a:lnTo>
                  <a:lnTo>
                    <a:pt x="6" y="190"/>
                  </a:lnTo>
                  <a:lnTo>
                    <a:pt x="10" y="186"/>
                  </a:lnTo>
                  <a:lnTo>
                    <a:pt x="11" y="182"/>
                  </a:lnTo>
                  <a:lnTo>
                    <a:pt x="15" y="179"/>
                  </a:lnTo>
                  <a:lnTo>
                    <a:pt x="21" y="175"/>
                  </a:lnTo>
                  <a:lnTo>
                    <a:pt x="25" y="171"/>
                  </a:lnTo>
                  <a:lnTo>
                    <a:pt x="31" y="169"/>
                  </a:lnTo>
                  <a:lnTo>
                    <a:pt x="36" y="167"/>
                  </a:lnTo>
                  <a:lnTo>
                    <a:pt x="44" y="165"/>
                  </a:lnTo>
                  <a:lnTo>
                    <a:pt x="50" y="163"/>
                  </a:lnTo>
                  <a:lnTo>
                    <a:pt x="58" y="163"/>
                  </a:lnTo>
                  <a:lnTo>
                    <a:pt x="65" y="163"/>
                  </a:lnTo>
                  <a:lnTo>
                    <a:pt x="102" y="159"/>
                  </a:lnTo>
                  <a:lnTo>
                    <a:pt x="138" y="156"/>
                  </a:lnTo>
                  <a:lnTo>
                    <a:pt x="173" y="150"/>
                  </a:lnTo>
                  <a:lnTo>
                    <a:pt x="207" y="144"/>
                  </a:lnTo>
                  <a:lnTo>
                    <a:pt x="244" y="138"/>
                  </a:lnTo>
                  <a:lnTo>
                    <a:pt x="276" y="131"/>
                  </a:lnTo>
                  <a:lnTo>
                    <a:pt x="311" y="123"/>
                  </a:lnTo>
                  <a:lnTo>
                    <a:pt x="345" y="115"/>
                  </a:lnTo>
                  <a:lnTo>
                    <a:pt x="411" y="100"/>
                  </a:lnTo>
                  <a:lnTo>
                    <a:pt x="476" y="81"/>
                  </a:lnTo>
                  <a:lnTo>
                    <a:pt x="539" y="62"/>
                  </a:lnTo>
                  <a:lnTo>
                    <a:pt x="603" y="39"/>
                  </a:lnTo>
                  <a:lnTo>
                    <a:pt x="620" y="35"/>
                  </a:lnTo>
                  <a:lnTo>
                    <a:pt x="637" y="31"/>
                  </a:lnTo>
                  <a:lnTo>
                    <a:pt x="653" y="25"/>
                  </a:lnTo>
                  <a:lnTo>
                    <a:pt x="668" y="21"/>
                  </a:lnTo>
                  <a:lnTo>
                    <a:pt x="681" y="19"/>
                  </a:lnTo>
                  <a:lnTo>
                    <a:pt x="695" y="15"/>
                  </a:lnTo>
                  <a:lnTo>
                    <a:pt x="708" y="12"/>
                  </a:lnTo>
                  <a:lnTo>
                    <a:pt x="720" y="10"/>
                  </a:lnTo>
                  <a:lnTo>
                    <a:pt x="731" y="8"/>
                  </a:lnTo>
                  <a:lnTo>
                    <a:pt x="741" y="6"/>
                  </a:lnTo>
                  <a:lnTo>
                    <a:pt x="751" y="4"/>
                  </a:lnTo>
                  <a:lnTo>
                    <a:pt x="758" y="2"/>
                  </a:lnTo>
                  <a:lnTo>
                    <a:pt x="766" y="2"/>
                  </a:lnTo>
                  <a:lnTo>
                    <a:pt x="774" y="0"/>
                  </a:lnTo>
                  <a:lnTo>
                    <a:pt x="779" y="0"/>
                  </a:lnTo>
                  <a:lnTo>
                    <a:pt x="785" y="0"/>
                  </a:lnTo>
                  <a:lnTo>
                    <a:pt x="7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1952603" y="3739986"/>
              <a:ext cx="171869" cy="655679"/>
            </a:xfrm>
            <a:custGeom>
              <a:avLst/>
              <a:gdLst/>
              <a:ahLst/>
              <a:cxnLst>
                <a:cxn ang="0">
                  <a:pos x="119" y="2"/>
                </a:cxn>
                <a:cxn ang="0">
                  <a:pos x="148" y="4"/>
                </a:cxn>
                <a:cxn ang="0">
                  <a:pos x="177" y="8"/>
                </a:cxn>
                <a:cxn ang="0">
                  <a:pos x="207" y="16"/>
                </a:cxn>
                <a:cxn ang="0">
                  <a:pos x="240" y="25"/>
                </a:cxn>
                <a:cxn ang="0">
                  <a:pos x="275" y="37"/>
                </a:cxn>
                <a:cxn ang="0">
                  <a:pos x="309" y="52"/>
                </a:cxn>
                <a:cxn ang="0">
                  <a:pos x="347" y="69"/>
                </a:cxn>
                <a:cxn ang="0">
                  <a:pos x="378" y="89"/>
                </a:cxn>
                <a:cxn ang="0">
                  <a:pos x="403" y="106"/>
                </a:cxn>
                <a:cxn ang="0">
                  <a:pos x="424" y="123"/>
                </a:cxn>
                <a:cxn ang="0">
                  <a:pos x="442" y="140"/>
                </a:cxn>
                <a:cxn ang="0">
                  <a:pos x="455" y="158"/>
                </a:cxn>
                <a:cxn ang="0">
                  <a:pos x="466" y="175"/>
                </a:cxn>
                <a:cxn ang="0">
                  <a:pos x="472" y="194"/>
                </a:cxn>
                <a:cxn ang="0">
                  <a:pos x="476" y="213"/>
                </a:cxn>
                <a:cxn ang="0">
                  <a:pos x="476" y="235"/>
                </a:cxn>
                <a:cxn ang="0">
                  <a:pos x="474" y="261"/>
                </a:cxn>
                <a:cxn ang="0">
                  <a:pos x="470" y="290"/>
                </a:cxn>
                <a:cxn ang="0">
                  <a:pos x="465" y="319"/>
                </a:cxn>
                <a:cxn ang="0">
                  <a:pos x="455" y="363"/>
                </a:cxn>
                <a:cxn ang="0">
                  <a:pos x="445" y="417"/>
                </a:cxn>
                <a:cxn ang="0">
                  <a:pos x="442" y="465"/>
                </a:cxn>
                <a:cxn ang="0">
                  <a:pos x="438" y="509"/>
                </a:cxn>
                <a:cxn ang="0">
                  <a:pos x="413" y="1296"/>
                </a:cxn>
                <a:cxn ang="0">
                  <a:pos x="129" y="2064"/>
                </a:cxn>
                <a:cxn ang="0">
                  <a:pos x="92" y="371"/>
                </a:cxn>
                <a:cxn ang="0">
                  <a:pos x="83" y="323"/>
                </a:cxn>
                <a:cxn ang="0">
                  <a:pos x="69" y="275"/>
                </a:cxn>
                <a:cxn ang="0">
                  <a:pos x="52" y="223"/>
                </a:cxn>
                <a:cxn ang="0">
                  <a:pos x="31" y="185"/>
                </a:cxn>
                <a:cxn ang="0">
                  <a:pos x="15" y="163"/>
                </a:cxn>
                <a:cxn ang="0">
                  <a:pos x="6" y="142"/>
                </a:cxn>
                <a:cxn ang="0">
                  <a:pos x="2" y="127"/>
                </a:cxn>
                <a:cxn ang="0">
                  <a:pos x="0" y="104"/>
                </a:cxn>
                <a:cxn ang="0">
                  <a:pos x="4" y="79"/>
                </a:cxn>
                <a:cxn ang="0">
                  <a:pos x="10" y="56"/>
                </a:cxn>
                <a:cxn ang="0">
                  <a:pos x="19" y="39"/>
                </a:cxn>
                <a:cxn ang="0">
                  <a:pos x="33" y="23"/>
                </a:cxn>
                <a:cxn ang="0">
                  <a:pos x="50" y="12"/>
                </a:cxn>
                <a:cxn ang="0">
                  <a:pos x="69" y="6"/>
                </a:cxn>
                <a:cxn ang="0">
                  <a:pos x="92" y="2"/>
                </a:cxn>
                <a:cxn ang="0">
                  <a:pos x="106" y="0"/>
                </a:cxn>
              </a:cxnLst>
              <a:rect l="0" t="0" r="r" b="b"/>
              <a:pathLst>
                <a:path w="476" h="2064">
                  <a:moveTo>
                    <a:pt x="106" y="0"/>
                  </a:moveTo>
                  <a:lnTo>
                    <a:pt x="119" y="2"/>
                  </a:lnTo>
                  <a:lnTo>
                    <a:pt x="132" y="2"/>
                  </a:lnTo>
                  <a:lnTo>
                    <a:pt x="148" y="4"/>
                  </a:lnTo>
                  <a:lnTo>
                    <a:pt x="161" y="6"/>
                  </a:lnTo>
                  <a:lnTo>
                    <a:pt x="177" y="8"/>
                  </a:lnTo>
                  <a:lnTo>
                    <a:pt x="192" y="12"/>
                  </a:lnTo>
                  <a:lnTo>
                    <a:pt x="207" y="16"/>
                  </a:lnTo>
                  <a:lnTo>
                    <a:pt x="225" y="20"/>
                  </a:lnTo>
                  <a:lnTo>
                    <a:pt x="240" y="25"/>
                  </a:lnTo>
                  <a:lnTo>
                    <a:pt x="257" y="31"/>
                  </a:lnTo>
                  <a:lnTo>
                    <a:pt x="275" y="37"/>
                  </a:lnTo>
                  <a:lnTo>
                    <a:pt x="292" y="44"/>
                  </a:lnTo>
                  <a:lnTo>
                    <a:pt x="309" y="52"/>
                  </a:lnTo>
                  <a:lnTo>
                    <a:pt x="328" y="60"/>
                  </a:lnTo>
                  <a:lnTo>
                    <a:pt x="347" y="69"/>
                  </a:lnTo>
                  <a:lnTo>
                    <a:pt x="367" y="79"/>
                  </a:lnTo>
                  <a:lnTo>
                    <a:pt x="378" y="89"/>
                  </a:lnTo>
                  <a:lnTo>
                    <a:pt x="392" y="96"/>
                  </a:lnTo>
                  <a:lnTo>
                    <a:pt x="403" y="106"/>
                  </a:lnTo>
                  <a:lnTo>
                    <a:pt x="413" y="114"/>
                  </a:lnTo>
                  <a:lnTo>
                    <a:pt x="424" y="123"/>
                  </a:lnTo>
                  <a:lnTo>
                    <a:pt x="432" y="131"/>
                  </a:lnTo>
                  <a:lnTo>
                    <a:pt x="442" y="140"/>
                  </a:lnTo>
                  <a:lnTo>
                    <a:pt x="449" y="148"/>
                  </a:lnTo>
                  <a:lnTo>
                    <a:pt x="455" y="158"/>
                  </a:lnTo>
                  <a:lnTo>
                    <a:pt x="461" y="167"/>
                  </a:lnTo>
                  <a:lnTo>
                    <a:pt x="466" y="175"/>
                  </a:lnTo>
                  <a:lnTo>
                    <a:pt x="470" y="185"/>
                  </a:lnTo>
                  <a:lnTo>
                    <a:pt x="472" y="194"/>
                  </a:lnTo>
                  <a:lnTo>
                    <a:pt x="474" y="204"/>
                  </a:lnTo>
                  <a:lnTo>
                    <a:pt x="476" y="213"/>
                  </a:lnTo>
                  <a:lnTo>
                    <a:pt x="476" y="223"/>
                  </a:lnTo>
                  <a:lnTo>
                    <a:pt x="476" y="235"/>
                  </a:lnTo>
                  <a:lnTo>
                    <a:pt x="476" y="248"/>
                  </a:lnTo>
                  <a:lnTo>
                    <a:pt x="474" y="261"/>
                  </a:lnTo>
                  <a:lnTo>
                    <a:pt x="472" y="277"/>
                  </a:lnTo>
                  <a:lnTo>
                    <a:pt x="470" y="290"/>
                  </a:lnTo>
                  <a:lnTo>
                    <a:pt x="466" y="304"/>
                  </a:lnTo>
                  <a:lnTo>
                    <a:pt x="465" y="319"/>
                  </a:lnTo>
                  <a:lnTo>
                    <a:pt x="461" y="334"/>
                  </a:lnTo>
                  <a:lnTo>
                    <a:pt x="455" y="363"/>
                  </a:lnTo>
                  <a:lnTo>
                    <a:pt x="449" y="390"/>
                  </a:lnTo>
                  <a:lnTo>
                    <a:pt x="445" y="417"/>
                  </a:lnTo>
                  <a:lnTo>
                    <a:pt x="443" y="442"/>
                  </a:lnTo>
                  <a:lnTo>
                    <a:pt x="442" y="465"/>
                  </a:lnTo>
                  <a:lnTo>
                    <a:pt x="440" y="488"/>
                  </a:lnTo>
                  <a:lnTo>
                    <a:pt x="438" y="509"/>
                  </a:lnTo>
                  <a:lnTo>
                    <a:pt x="438" y="530"/>
                  </a:lnTo>
                  <a:lnTo>
                    <a:pt x="413" y="1296"/>
                  </a:lnTo>
                  <a:lnTo>
                    <a:pt x="388" y="2064"/>
                  </a:lnTo>
                  <a:lnTo>
                    <a:pt x="129" y="2064"/>
                  </a:lnTo>
                  <a:lnTo>
                    <a:pt x="94" y="392"/>
                  </a:lnTo>
                  <a:lnTo>
                    <a:pt x="92" y="371"/>
                  </a:lnTo>
                  <a:lnTo>
                    <a:pt x="88" y="348"/>
                  </a:lnTo>
                  <a:lnTo>
                    <a:pt x="83" y="323"/>
                  </a:lnTo>
                  <a:lnTo>
                    <a:pt x="77" y="300"/>
                  </a:lnTo>
                  <a:lnTo>
                    <a:pt x="69" y="275"/>
                  </a:lnTo>
                  <a:lnTo>
                    <a:pt x="61" y="250"/>
                  </a:lnTo>
                  <a:lnTo>
                    <a:pt x="52" y="223"/>
                  </a:lnTo>
                  <a:lnTo>
                    <a:pt x="40" y="196"/>
                  </a:lnTo>
                  <a:lnTo>
                    <a:pt x="31" y="185"/>
                  </a:lnTo>
                  <a:lnTo>
                    <a:pt x="21" y="173"/>
                  </a:lnTo>
                  <a:lnTo>
                    <a:pt x="15" y="163"/>
                  </a:lnTo>
                  <a:lnTo>
                    <a:pt x="10" y="152"/>
                  </a:lnTo>
                  <a:lnTo>
                    <a:pt x="6" y="142"/>
                  </a:lnTo>
                  <a:lnTo>
                    <a:pt x="2" y="135"/>
                  </a:lnTo>
                  <a:lnTo>
                    <a:pt x="2" y="127"/>
                  </a:lnTo>
                  <a:lnTo>
                    <a:pt x="0" y="119"/>
                  </a:lnTo>
                  <a:lnTo>
                    <a:pt x="0" y="104"/>
                  </a:lnTo>
                  <a:lnTo>
                    <a:pt x="2" y="91"/>
                  </a:lnTo>
                  <a:lnTo>
                    <a:pt x="4" y="79"/>
                  </a:lnTo>
                  <a:lnTo>
                    <a:pt x="8" y="68"/>
                  </a:lnTo>
                  <a:lnTo>
                    <a:pt x="10" y="56"/>
                  </a:lnTo>
                  <a:lnTo>
                    <a:pt x="15" y="46"/>
                  </a:lnTo>
                  <a:lnTo>
                    <a:pt x="19" y="39"/>
                  </a:lnTo>
                  <a:lnTo>
                    <a:pt x="27" y="31"/>
                  </a:lnTo>
                  <a:lnTo>
                    <a:pt x="33" y="23"/>
                  </a:lnTo>
                  <a:lnTo>
                    <a:pt x="40" y="18"/>
                  </a:lnTo>
                  <a:lnTo>
                    <a:pt x="50" y="12"/>
                  </a:lnTo>
                  <a:lnTo>
                    <a:pt x="60" y="8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2024095" y="3951762"/>
              <a:ext cx="296077" cy="115745"/>
            </a:xfrm>
            <a:custGeom>
              <a:avLst/>
              <a:gdLst/>
              <a:ahLst/>
              <a:cxnLst>
                <a:cxn ang="0">
                  <a:pos x="601" y="0"/>
                </a:cxn>
                <a:cxn ang="0">
                  <a:pos x="643" y="4"/>
                </a:cxn>
                <a:cxn ang="0">
                  <a:pos x="685" y="8"/>
                </a:cxn>
                <a:cxn ang="0">
                  <a:pos x="731" y="16"/>
                </a:cxn>
                <a:cxn ang="0">
                  <a:pos x="762" y="23"/>
                </a:cxn>
                <a:cxn ang="0">
                  <a:pos x="775" y="29"/>
                </a:cxn>
                <a:cxn ang="0">
                  <a:pos x="789" y="39"/>
                </a:cxn>
                <a:cxn ang="0">
                  <a:pos x="798" y="48"/>
                </a:cxn>
                <a:cxn ang="0">
                  <a:pos x="808" y="60"/>
                </a:cxn>
                <a:cxn ang="0">
                  <a:pos x="814" y="75"/>
                </a:cxn>
                <a:cxn ang="0">
                  <a:pos x="817" y="91"/>
                </a:cxn>
                <a:cxn ang="0">
                  <a:pos x="819" y="108"/>
                </a:cxn>
                <a:cxn ang="0">
                  <a:pos x="819" y="127"/>
                </a:cxn>
                <a:cxn ang="0">
                  <a:pos x="816" y="144"/>
                </a:cxn>
                <a:cxn ang="0">
                  <a:pos x="808" y="162"/>
                </a:cxn>
                <a:cxn ang="0">
                  <a:pos x="796" y="181"/>
                </a:cxn>
                <a:cxn ang="0">
                  <a:pos x="781" y="200"/>
                </a:cxn>
                <a:cxn ang="0">
                  <a:pos x="764" y="221"/>
                </a:cxn>
                <a:cxn ang="0">
                  <a:pos x="741" y="242"/>
                </a:cxn>
                <a:cxn ang="0">
                  <a:pos x="714" y="263"/>
                </a:cxn>
                <a:cxn ang="0">
                  <a:pos x="643" y="286"/>
                </a:cxn>
                <a:cxn ang="0">
                  <a:pos x="537" y="309"/>
                </a:cxn>
                <a:cxn ang="0">
                  <a:pos x="435" y="329"/>
                </a:cxn>
                <a:cxn ang="0">
                  <a:pos x="339" y="346"/>
                </a:cxn>
                <a:cxn ang="0">
                  <a:pos x="274" y="356"/>
                </a:cxn>
                <a:cxn ang="0">
                  <a:pos x="238" y="359"/>
                </a:cxn>
                <a:cxn ang="0">
                  <a:pos x="207" y="363"/>
                </a:cxn>
                <a:cxn ang="0">
                  <a:pos x="182" y="365"/>
                </a:cxn>
                <a:cxn ang="0">
                  <a:pos x="151" y="363"/>
                </a:cxn>
                <a:cxn ang="0">
                  <a:pos x="113" y="356"/>
                </a:cxn>
                <a:cxn ang="0">
                  <a:pos x="80" y="346"/>
                </a:cxn>
                <a:cxn ang="0">
                  <a:pos x="53" y="334"/>
                </a:cxn>
                <a:cxn ang="0">
                  <a:pos x="32" y="321"/>
                </a:cxn>
                <a:cxn ang="0">
                  <a:pos x="17" y="304"/>
                </a:cxn>
                <a:cxn ang="0">
                  <a:pos x="5" y="286"/>
                </a:cxn>
                <a:cxn ang="0">
                  <a:pos x="0" y="265"/>
                </a:cxn>
                <a:cxn ang="0">
                  <a:pos x="2" y="252"/>
                </a:cxn>
                <a:cxn ang="0">
                  <a:pos x="5" y="244"/>
                </a:cxn>
                <a:cxn ang="0">
                  <a:pos x="11" y="235"/>
                </a:cxn>
                <a:cxn ang="0">
                  <a:pos x="21" y="225"/>
                </a:cxn>
                <a:cxn ang="0">
                  <a:pos x="30" y="215"/>
                </a:cxn>
                <a:cxn ang="0">
                  <a:pos x="44" y="206"/>
                </a:cxn>
                <a:cxn ang="0">
                  <a:pos x="57" y="194"/>
                </a:cxn>
                <a:cxn ang="0">
                  <a:pos x="75" y="183"/>
                </a:cxn>
                <a:cxn ang="0">
                  <a:pos x="117" y="166"/>
                </a:cxn>
                <a:cxn ang="0">
                  <a:pos x="184" y="141"/>
                </a:cxn>
                <a:cxn ang="0">
                  <a:pos x="245" y="119"/>
                </a:cxn>
                <a:cxn ang="0">
                  <a:pos x="301" y="98"/>
                </a:cxn>
                <a:cxn ang="0">
                  <a:pos x="353" y="77"/>
                </a:cxn>
                <a:cxn ang="0">
                  <a:pos x="401" y="58"/>
                </a:cxn>
                <a:cxn ang="0">
                  <a:pos x="443" y="41"/>
                </a:cxn>
                <a:cxn ang="0">
                  <a:pos x="481" y="22"/>
                </a:cxn>
                <a:cxn ang="0">
                  <a:pos x="506" y="12"/>
                </a:cxn>
                <a:cxn ang="0">
                  <a:pos x="526" y="6"/>
                </a:cxn>
                <a:cxn ang="0">
                  <a:pos x="547" y="2"/>
                </a:cxn>
                <a:cxn ang="0">
                  <a:pos x="570" y="0"/>
                </a:cxn>
                <a:cxn ang="0">
                  <a:pos x="581" y="0"/>
                </a:cxn>
              </a:cxnLst>
              <a:rect l="0" t="0" r="r" b="b"/>
              <a:pathLst>
                <a:path w="819" h="365">
                  <a:moveTo>
                    <a:pt x="581" y="0"/>
                  </a:moveTo>
                  <a:lnTo>
                    <a:pt x="601" y="0"/>
                  </a:lnTo>
                  <a:lnTo>
                    <a:pt x="622" y="2"/>
                  </a:lnTo>
                  <a:lnTo>
                    <a:pt x="643" y="4"/>
                  </a:lnTo>
                  <a:lnTo>
                    <a:pt x="664" y="6"/>
                  </a:lnTo>
                  <a:lnTo>
                    <a:pt x="685" y="8"/>
                  </a:lnTo>
                  <a:lnTo>
                    <a:pt x="708" y="12"/>
                  </a:lnTo>
                  <a:lnTo>
                    <a:pt x="731" y="16"/>
                  </a:lnTo>
                  <a:lnTo>
                    <a:pt x="754" y="20"/>
                  </a:lnTo>
                  <a:lnTo>
                    <a:pt x="762" y="23"/>
                  </a:lnTo>
                  <a:lnTo>
                    <a:pt x="769" y="25"/>
                  </a:lnTo>
                  <a:lnTo>
                    <a:pt x="775" y="29"/>
                  </a:lnTo>
                  <a:lnTo>
                    <a:pt x="783" y="33"/>
                  </a:lnTo>
                  <a:lnTo>
                    <a:pt x="789" y="39"/>
                  </a:lnTo>
                  <a:lnTo>
                    <a:pt x="794" y="43"/>
                  </a:lnTo>
                  <a:lnTo>
                    <a:pt x="798" y="48"/>
                  </a:lnTo>
                  <a:lnTo>
                    <a:pt x="804" y="54"/>
                  </a:lnTo>
                  <a:lnTo>
                    <a:pt x="808" y="60"/>
                  </a:lnTo>
                  <a:lnTo>
                    <a:pt x="810" y="68"/>
                  </a:lnTo>
                  <a:lnTo>
                    <a:pt x="814" y="75"/>
                  </a:lnTo>
                  <a:lnTo>
                    <a:pt x="816" y="83"/>
                  </a:lnTo>
                  <a:lnTo>
                    <a:pt x="817" y="91"/>
                  </a:lnTo>
                  <a:lnTo>
                    <a:pt x="819" y="100"/>
                  </a:lnTo>
                  <a:lnTo>
                    <a:pt x="819" y="108"/>
                  </a:lnTo>
                  <a:lnTo>
                    <a:pt x="819" y="118"/>
                  </a:lnTo>
                  <a:lnTo>
                    <a:pt x="819" y="127"/>
                  </a:lnTo>
                  <a:lnTo>
                    <a:pt x="817" y="135"/>
                  </a:lnTo>
                  <a:lnTo>
                    <a:pt x="816" y="144"/>
                  </a:lnTo>
                  <a:lnTo>
                    <a:pt x="812" y="154"/>
                  </a:lnTo>
                  <a:lnTo>
                    <a:pt x="808" y="162"/>
                  </a:lnTo>
                  <a:lnTo>
                    <a:pt x="804" y="171"/>
                  </a:lnTo>
                  <a:lnTo>
                    <a:pt x="796" y="181"/>
                  </a:lnTo>
                  <a:lnTo>
                    <a:pt x="791" y="190"/>
                  </a:lnTo>
                  <a:lnTo>
                    <a:pt x="781" y="200"/>
                  </a:lnTo>
                  <a:lnTo>
                    <a:pt x="773" y="212"/>
                  </a:lnTo>
                  <a:lnTo>
                    <a:pt x="764" y="221"/>
                  </a:lnTo>
                  <a:lnTo>
                    <a:pt x="752" y="231"/>
                  </a:lnTo>
                  <a:lnTo>
                    <a:pt x="741" y="242"/>
                  </a:lnTo>
                  <a:lnTo>
                    <a:pt x="727" y="252"/>
                  </a:lnTo>
                  <a:lnTo>
                    <a:pt x="714" y="263"/>
                  </a:lnTo>
                  <a:lnTo>
                    <a:pt x="698" y="275"/>
                  </a:lnTo>
                  <a:lnTo>
                    <a:pt x="643" y="286"/>
                  </a:lnTo>
                  <a:lnTo>
                    <a:pt x="589" y="298"/>
                  </a:lnTo>
                  <a:lnTo>
                    <a:pt x="537" y="309"/>
                  </a:lnTo>
                  <a:lnTo>
                    <a:pt x="485" y="319"/>
                  </a:lnTo>
                  <a:lnTo>
                    <a:pt x="435" y="329"/>
                  </a:lnTo>
                  <a:lnTo>
                    <a:pt x="387" y="336"/>
                  </a:lnTo>
                  <a:lnTo>
                    <a:pt x="339" y="346"/>
                  </a:lnTo>
                  <a:lnTo>
                    <a:pt x="293" y="354"/>
                  </a:lnTo>
                  <a:lnTo>
                    <a:pt x="274" y="356"/>
                  </a:lnTo>
                  <a:lnTo>
                    <a:pt x="255" y="357"/>
                  </a:lnTo>
                  <a:lnTo>
                    <a:pt x="238" y="359"/>
                  </a:lnTo>
                  <a:lnTo>
                    <a:pt x="222" y="361"/>
                  </a:lnTo>
                  <a:lnTo>
                    <a:pt x="207" y="363"/>
                  </a:lnTo>
                  <a:lnTo>
                    <a:pt x="195" y="365"/>
                  </a:lnTo>
                  <a:lnTo>
                    <a:pt x="182" y="365"/>
                  </a:lnTo>
                  <a:lnTo>
                    <a:pt x="172" y="365"/>
                  </a:lnTo>
                  <a:lnTo>
                    <a:pt x="151" y="363"/>
                  </a:lnTo>
                  <a:lnTo>
                    <a:pt x="130" y="359"/>
                  </a:lnTo>
                  <a:lnTo>
                    <a:pt x="113" y="356"/>
                  </a:lnTo>
                  <a:lnTo>
                    <a:pt x="96" y="352"/>
                  </a:lnTo>
                  <a:lnTo>
                    <a:pt x="80" y="346"/>
                  </a:lnTo>
                  <a:lnTo>
                    <a:pt x="67" y="340"/>
                  </a:lnTo>
                  <a:lnTo>
                    <a:pt x="53" y="334"/>
                  </a:lnTo>
                  <a:lnTo>
                    <a:pt x="42" y="327"/>
                  </a:lnTo>
                  <a:lnTo>
                    <a:pt x="32" y="321"/>
                  </a:lnTo>
                  <a:lnTo>
                    <a:pt x="23" y="313"/>
                  </a:lnTo>
                  <a:lnTo>
                    <a:pt x="17" y="304"/>
                  </a:lnTo>
                  <a:lnTo>
                    <a:pt x="11" y="296"/>
                  </a:lnTo>
                  <a:lnTo>
                    <a:pt x="5" y="286"/>
                  </a:lnTo>
                  <a:lnTo>
                    <a:pt x="4" y="277"/>
                  </a:lnTo>
                  <a:lnTo>
                    <a:pt x="0" y="265"/>
                  </a:lnTo>
                  <a:lnTo>
                    <a:pt x="0" y="256"/>
                  </a:lnTo>
                  <a:lnTo>
                    <a:pt x="2" y="252"/>
                  </a:lnTo>
                  <a:lnTo>
                    <a:pt x="4" y="248"/>
                  </a:lnTo>
                  <a:lnTo>
                    <a:pt x="5" y="244"/>
                  </a:lnTo>
                  <a:lnTo>
                    <a:pt x="7" y="238"/>
                  </a:lnTo>
                  <a:lnTo>
                    <a:pt x="11" y="235"/>
                  </a:lnTo>
                  <a:lnTo>
                    <a:pt x="15" y="231"/>
                  </a:lnTo>
                  <a:lnTo>
                    <a:pt x="21" y="225"/>
                  </a:lnTo>
                  <a:lnTo>
                    <a:pt x="25" y="221"/>
                  </a:lnTo>
                  <a:lnTo>
                    <a:pt x="30" y="215"/>
                  </a:lnTo>
                  <a:lnTo>
                    <a:pt x="36" y="212"/>
                  </a:lnTo>
                  <a:lnTo>
                    <a:pt x="44" y="206"/>
                  </a:lnTo>
                  <a:lnTo>
                    <a:pt x="50" y="200"/>
                  </a:lnTo>
                  <a:lnTo>
                    <a:pt x="57" y="194"/>
                  </a:lnTo>
                  <a:lnTo>
                    <a:pt x="65" y="189"/>
                  </a:lnTo>
                  <a:lnTo>
                    <a:pt x="75" y="183"/>
                  </a:lnTo>
                  <a:lnTo>
                    <a:pt x="82" y="177"/>
                  </a:lnTo>
                  <a:lnTo>
                    <a:pt x="117" y="166"/>
                  </a:lnTo>
                  <a:lnTo>
                    <a:pt x="151" y="152"/>
                  </a:lnTo>
                  <a:lnTo>
                    <a:pt x="184" y="141"/>
                  </a:lnTo>
                  <a:lnTo>
                    <a:pt x="215" y="129"/>
                  </a:lnTo>
                  <a:lnTo>
                    <a:pt x="245" y="119"/>
                  </a:lnTo>
                  <a:lnTo>
                    <a:pt x="274" y="108"/>
                  </a:lnTo>
                  <a:lnTo>
                    <a:pt x="301" y="98"/>
                  </a:lnTo>
                  <a:lnTo>
                    <a:pt x="328" y="87"/>
                  </a:lnTo>
                  <a:lnTo>
                    <a:pt x="353" y="77"/>
                  </a:lnTo>
                  <a:lnTo>
                    <a:pt x="378" y="68"/>
                  </a:lnTo>
                  <a:lnTo>
                    <a:pt x="401" y="58"/>
                  </a:lnTo>
                  <a:lnTo>
                    <a:pt x="422" y="48"/>
                  </a:lnTo>
                  <a:lnTo>
                    <a:pt x="443" y="41"/>
                  </a:lnTo>
                  <a:lnTo>
                    <a:pt x="462" y="31"/>
                  </a:lnTo>
                  <a:lnTo>
                    <a:pt x="481" y="22"/>
                  </a:lnTo>
                  <a:lnTo>
                    <a:pt x="499" y="14"/>
                  </a:lnTo>
                  <a:lnTo>
                    <a:pt x="506" y="12"/>
                  </a:lnTo>
                  <a:lnTo>
                    <a:pt x="516" y="8"/>
                  </a:lnTo>
                  <a:lnTo>
                    <a:pt x="526" y="6"/>
                  </a:lnTo>
                  <a:lnTo>
                    <a:pt x="535" y="4"/>
                  </a:lnTo>
                  <a:lnTo>
                    <a:pt x="547" y="2"/>
                  </a:lnTo>
                  <a:lnTo>
                    <a:pt x="558" y="2"/>
                  </a:lnTo>
                  <a:lnTo>
                    <a:pt x="570" y="0"/>
                  </a:lnTo>
                  <a:lnTo>
                    <a:pt x="581" y="0"/>
                  </a:lnTo>
                  <a:lnTo>
                    <a:pt x="58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1712132" y="3988648"/>
              <a:ext cx="158148" cy="490328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32" y="3"/>
                </a:cxn>
                <a:cxn ang="0">
                  <a:pos x="161" y="7"/>
                </a:cxn>
                <a:cxn ang="0">
                  <a:pos x="190" y="15"/>
                </a:cxn>
                <a:cxn ang="0">
                  <a:pos x="221" y="23"/>
                </a:cxn>
                <a:cxn ang="0">
                  <a:pos x="253" y="34"/>
                </a:cxn>
                <a:cxn ang="0">
                  <a:pos x="286" y="48"/>
                </a:cxn>
                <a:cxn ang="0">
                  <a:pos x="320" y="63"/>
                </a:cxn>
                <a:cxn ang="0">
                  <a:pos x="349" y="80"/>
                </a:cxn>
                <a:cxn ang="0">
                  <a:pos x="372" y="96"/>
                </a:cxn>
                <a:cxn ang="0">
                  <a:pos x="390" y="111"/>
                </a:cxn>
                <a:cxn ang="0">
                  <a:pos x="405" y="126"/>
                </a:cxn>
                <a:cxn ang="0">
                  <a:pos x="418" y="143"/>
                </a:cxn>
                <a:cxn ang="0">
                  <a:pos x="428" y="161"/>
                </a:cxn>
                <a:cxn ang="0">
                  <a:pos x="434" y="176"/>
                </a:cxn>
                <a:cxn ang="0">
                  <a:pos x="438" y="193"/>
                </a:cxn>
                <a:cxn ang="0">
                  <a:pos x="438" y="215"/>
                </a:cxn>
                <a:cxn ang="0">
                  <a:pos x="436" y="239"/>
                </a:cxn>
                <a:cxn ang="0">
                  <a:pos x="432" y="263"/>
                </a:cxn>
                <a:cxn ang="0">
                  <a:pos x="424" y="287"/>
                </a:cxn>
                <a:cxn ang="0">
                  <a:pos x="414" y="326"/>
                </a:cxn>
                <a:cxn ang="0">
                  <a:pos x="407" y="378"/>
                </a:cxn>
                <a:cxn ang="0">
                  <a:pos x="401" y="424"/>
                </a:cxn>
                <a:cxn ang="0">
                  <a:pos x="399" y="464"/>
                </a:cxn>
                <a:cxn ang="0">
                  <a:pos x="399" y="1541"/>
                </a:cxn>
                <a:cxn ang="0">
                  <a:pos x="142" y="1245"/>
                </a:cxn>
                <a:cxn ang="0">
                  <a:pos x="102" y="654"/>
                </a:cxn>
                <a:cxn ang="0">
                  <a:pos x="82" y="337"/>
                </a:cxn>
                <a:cxn ang="0">
                  <a:pos x="77" y="293"/>
                </a:cxn>
                <a:cxn ang="0">
                  <a:pos x="65" y="249"/>
                </a:cxn>
                <a:cxn ang="0">
                  <a:pos x="48" y="205"/>
                </a:cxn>
                <a:cxn ang="0">
                  <a:pos x="29" y="170"/>
                </a:cxn>
                <a:cxn ang="0">
                  <a:pos x="15" y="149"/>
                </a:cxn>
                <a:cxn ang="0">
                  <a:pos x="6" y="130"/>
                </a:cxn>
                <a:cxn ang="0">
                  <a:pos x="0" y="117"/>
                </a:cxn>
                <a:cxn ang="0">
                  <a:pos x="0" y="97"/>
                </a:cxn>
                <a:cxn ang="0">
                  <a:pos x="4" y="74"/>
                </a:cxn>
                <a:cxn ang="0">
                  <a:pos x="9" y="53"/>
                </a:cxn>
                <a:cxn ang="0">
                  <a:pos x="19" y="36"/>
                </a:cxn>
                <a:cxn ang="0">
                  <a:pos x="31" y="23"/>
                </a:cxn>
                <a:cxn ang="0">
                  <a:pos x="46" y="11"/>
                </a:cxn>
                <a:cxn ang="0">
                  <a:pos x="63" y="3"/>
                </a:cxn>
                <a:cxn ang="0">
                  <a:pos x="82" y="1"/>
                </a:cxn>
                <a:cxn ang="0">
                  <a:pos x="94" y="0"/>
                </a:cxn>
              </a:cxnLst>
              <a:rect l="0" t="0" r="r" b="b"/>
              <a:pathLst>
                <a:path w="438" h="1541">
                  <a:moveTo>
                    <a:pt x="94" y="0"/>
                  </a:moveTo>
                  <a:lnTo>
                    <a:pt x="107" y="0"/>
                  </a:lnTo>
                  <a:lnTo>
                    <a:pt x="119" y="1"/>
                  </a:lnTo>
                  <a:lnTo>
                    <a:pt x="132" y="3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76" y="11"/>
                  </a:lnTo>
                  <a:lnTo>
                    <a:pt x="190" y="15"/>
                  </a:lnTo>
                  <a:lnTo>
                    <a:pt x="205" y="19"/>
                  </a:lnTo>
                  <a:lnTo>
                    <a:pt x="221" y="23"/>
                  </a:lnTo>
                  <a:lnTo>
                    <a:pt x="236" y="28"/>
                  </a:lnTo>
                  <a:lnTo>
                    <a:pt x="253" y="34"/>
                  </a:lnTo>
                  <a:lnTo>
                    <a:pt x="269" y="42"/>
                  </a:lnTo>
                  <a:lnTo>
                    <a:pt x="286" y="48"/>
                  </a:lnTo>
                  <a:lnTo>
                    <a:pt x="303" y="55"/>
                  </a:lnTo>
                  <a:lnTo>
                    <a:pt x="320" y="63"/>
                  </a:lnTo>
                  <a:lnTo>
                    <a:pt x="338" y="72"/>
                  </a:lnTo>
                  <a:lnTo>
                    <a:pt x="349" y="80"/>
                  </a:lnTo>
                  <a:lnTo>
                    <a:pt x="361" y="88"/>
                  </a:lnTo>
                  <a:lnTo>
                    <a:pt x="372" y="96"/>
                  </a:lnTo>
                  <a:lnTo>
                    <a:pt x="382" y="103"/>
                  </a:lnTo>
                  <a:lnTo>
                    <a:pt x="390" y="111"/>
                  </a:lnTo>
                  <a:lnTo>
                    <a:pt x="399" y="119"/>
                  </a:lnTo>
                  <a:lnTo>
                    <a:pt x="405" y="126"/>
                  </a:lnTo>
                  <a:lnTo>
                    <a:pt x="413" y="136"/>
                  </a:lnTo>
                  <a:lnTo>
                    <a:pt x="418" y="143"/>
                  </a:lnTo>
                  <a:lnTo>
                    <a:pt x="424" y="151"/>
                  </a:lnTo>
                  <a:lnTo>
                    <a:pt x="428" y="161"/>
                  </a:lnTo>
                  <a:lnTo>
                    <a:pt x="432" y="168"/>
                  </a:lnTo>
                  <a:lnTo>
                    <a:pt x="434" y="176"/>
                  </a:lnTo>
                  <a:lnTo>
                    <a:pt x="436" y="186"/>
                  </a:lnTo>
                  <a:lnTo>
                    <a:pt x="438" y="193"/>
                  </a:lnTo>
                  <a:lnTo>
                    <a:pt x="438" y="203"/>
                  </a:lnTo>
                  <a:lnTo>
                    <a:pt x="438" y="215"/>
                  </a:lnTo>
                  <a:lnTo>
                    <a:pt x="436" y="226"/>
                  </a:lnTo>
                  <a:lnTo>
                    <a:pt x="436" y="239"/>
                  </a:lnTo>
                  <a:lnTo>
                    <a:pt x="434" y="251"/>
                  </a:lnTo>
                  <a:lnTo>
                    <a:pt x="432" y="263"/>
                  </a:lnTo>
                  <a:lnTo>
                    <a:pt x="428" y="276"/>
                  </a:lnTo>
                  <a:lnTo>
                    <a:pt x="424" y="287"/>
                  </a:lnTo>
                  <a:lnTo>
                    <a:pt x="420" y="301"/>
                  </a:lnTo>
                  <a:lnTo>
                    <a:pt x="414" y="326"/>
                  </a:lnTo>
                  <a:lnTo>
                    <a:pt x="411" y="353"/>
                  </a:lnTo>
                  <a:lnTo>
                    <a:pt x="407" y="378"/>
                  </a:lnTo>
                  <a:lnTo>
                    <a:pt x="403" y="401"/>
                  </a:lnTo>
                  <a:lnTo>
                    <a:pt x="401" y="424"/>
                  </a:lnTo>
                  <a:lnTo>
                    <a:pt x="399" y="445"/>
                  </a:lnTo>
                  <a:lnTo>
                    <a:pt x="399" y="464"/>
                  </a:lnTo>
                  <a:lnTo>
                    <a:pt x="399" y="483"/>
                  </a:lnTo>
                  <a:lnTo>
                    <a:pt x="399" y="1541"/>
                  </a:lnTo>
                  <a:lnTo>
                    <a:pt x="161" y="1541"/>
                  </a:lnTo>
                  <a:lnTo>
                    <a:pt x="142" y="1245"/>
                  </a:lnTo>
                  <a:lnTo>
                    <a:pt x="123" y="950"/>
                  </a:lnTo>
                  <a:lnTo>
                    <a:pt x="102" y="654"/>
                  </a:lnTo>
                  <a:lnTo>
                    <a:pt x="82" y="358"/>
                  </a:lnTo>
                  <a:lnTo>
                    <a:pt x="82" y="337"/>
                  </a:lnTo>
                  <a:lnTo>
                    <a:pt x="80" y="314"/>
                  </a:lnTo>
                  <a:lnTo>
                    <a:pt x="77" y="293"/>
                  </a:lnTo>
                  <a:lnTo>
                    <a:pt x="71" y="270"/>
                  </a:lnTo>
                  <a:lnTo>
                    <a:pt x="65" y="249"/>
                  </a:lnTo>
                  <a:lnTo>
                    <a:pt x="57" y="226"/>
                  </a:lnTo>
                  <a:lnTo>
                    <a:pt x="48" y="205"/>
                  </a:lnTo>
                  <a:lnTo>
                    <a:pt x="38" y="182"/>
                  </a:lnTo>
                  <a:lnTo>
                    <a:pt x="29" y="170"/>
                  </a:lnTo>
                  <a:lnTo>
                    <a:pt x="21" y="159"/>
                  </a:lnTo>
                  <a:lnTo>
                    <a:pt x="15" y="149"/>
                  </a:lnTo>
                  <a:lnTo>
                    <a:pt x="9" y="140"/>
                  </a:lnTo>
                  <a:lnTo>
                    <a:pt x="6" y="130"/>
                  </a:lnTo>
                  <a:lnTo>
                    <a:pt x="2" y="12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97"/>
                  </a:lnTo>
                  <a:lnTo>
                    <a:pt x="2" y="86"/>
                  </a:lnTo>
                  <a:lnTo>
                    <a:pt x="4" y="74"/>
                  </a:lnTo>
                  <a:lnTo>
                    <a:pt x="6" y="63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9" y="36"/>
                  </a:lnTo>
                  <a:lnTo>
                    <a:pt x="25" y="28"/>
                  </a:lnTo>
                  <a:lnTo>
                    <a:pt x="31" y="23"/>
                  </a:lnTo>
                  <a:lnTo>
                    <a:pt x="38" y="17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3" y="3"/>
                  </a:lnTo>
                  <a:lnTo>
                    <a:pt x="73" y="1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1600200" y="4267200"/>
              <a:ext cx="735859" cy="336425"/>
            </a:xfrm>
            <a:custGeom>
              <a:avLst/>
              <a:gdLst/>
              <a:ahLst/>
              <a:cxnLst>
                <a:cxn ang="0">
                  <a:pos x="121" y="537"/>
                </a:cxn>
                <a:cxn ang="0">
                  <a:pos x="169" y="545"/>
                </a:cxn>
                <a:cxn ang="0">
                  <a:pos x="211" y="555"/>
                </a:cxn>
                <a:cxn ang="0">
                  <a:pos x="267" y="562"/>
                </a:cxn>
                <a:cxn ang="0">
                  <a:pos x="311" y="568"/>
                </a:cxn>
                <a:cxn ang="0">
                  <a:pos x="343" y="572"/>
                </a:cxn>
                <a:cxn ang="0">
                  <a:pos x="366" y="574"/>
                </a:cxn>
                <a:cxn ang="0">
                  <a:pos x="411" y="572"/>
                </a:cxn>
                <a:cxn ang="0">
                  <a:pos x="466" y="562"/>
                </a:cxn>
                <a:cxn ang="0">
                  <a:pos x="537" y="549"/>
                </a:cxn>
                <a:cxn ang="0">
                  <a:pos x="622" y="528"/>
                </a:cxn>
                <a:cxn ang="0">
                  <a:pos x="818" y="453"/>
                </a:cxn>
                <a:cxn ang="0">
                  <a:pos x="998" y="382"/>
                </a:cxn>
                <a:cxn ang="0">
                  <a:pos x="1163" y="317"/>
                </a:cxn>
                <a:cxn ang="0">
                  <a:pos x="1315" y="253"/>
                </a:cxn>
                <a:cxn ang="0">
                  <a:pos x="1449" y="196"/>
                </a:cxn>
                <a:cxn ang="0">
                  <a:pos x="1570" y="142"/>
                </a:cxn>
                <a:cxn ang="0">
                  <a:pos x="1674" y="92"/>
                </a:cxn>
                <a:cxn ang="0">
                  <a:pos x="1762" y="46"/>
                </a:cxn>
                <a:cxn ang="0">
                  <a:pos x="1818" y="15"/>
                </a:cxn>
                <a:cxn ang="0">
                  <a:pos x="1873" y="0"/>
                </a:cxn>
                <a:cxn ang="0">
                  <a:pos x="1937" y="4"/>
                </a:cxn>
                <a:cxn ang="0">
                  <a:pos x="1991" y="17"/>
                </a:cxn>
                <a:cxn ang="0">
                  <a:pos x="2025" y="44"/>
                </a:cxn>
                <a:cxn ang="0">
                  <a:pos x="2039" y="80"/>
                </a:cxn>
                <a:cxn ang="0">
                  <a:pos x="2035" y="127"/>
                </a:cxn>
                <a:cxn ang="0">
                  <a:pos x="2014" y="169"/>
                </a:cxn>
                <a:cxn ang="0">
                  <a:pos x="1975" y="209"/>
                </a:cxn>
                <a:cxn ang="0">
                  <a:pos x="1918" y="246"/>
                </a:cxn>
                <a:cxn ang="0">
                  <a:pos x="1731" y="342"/>
                </a:cxn>
                <a:cxn ang="0">
                  <a:pos x="1532" y="443"/>
                </a:cxn>
                <a:cxn ang="0">
                  <a:pos x="1363" y="528"/>
                </a:cxn>
                <a:cxn ang="0">
                  <a:pos x="1223" y="599"/>
                </a:cxn>
                <a:cxn ang="0">
                  <a:pos x="1111" y="654"/>
                </a:cxn>
                <a:cxn ang="0">
                  <a:pos x="1029" y="697"/>
                </a:cxn>
                <a:cxn ang="0">
                  <a:pos x="977" y="724"/>
                </a:cxn>
                <a:cxn ang="0">
                  <a:pos x="954" y="735"/>
                </a:cxn>
                <a:cxn ang="0">
                  <a:pos x="808" y="820"/>
                </a:cxn>
                <a:cxn ang="0">
                  <a:pos x="633" y="931"/>
                </a:cxn>
                <a:cxn ang="0">
                  <a:pos x="560" y="992"/>
                </a:cxn>
                <a:cxn ang="0">
                  <a:pos x="520" y="1025"/>
                </a:cxn>
                <a:cxn ang="0">
                  <a:pos x="486" y="1048"/>
                </a:cxn>
                <a:cxn ang="0">
                  <a:pos x="455" y="1056"/>
                </a:cxn>
                <a:cxn ang="0">
                  <a:pos x="409" y="1050"/>
                </a:cxn>
                <a:cxn ang="0">
                  <a:pos x="349" y="1023"/>
                </a:cxn>
                <a:cxn ang="0">
                  <a:pos x="280" y="975"/>
                </a:cxn>
                <a:cxn ang="0">
                  <a:pos x="203" y="908"/>
                </a:cxn>
                <a:cxn ang="0">
                  <a:pos x="123" y="814"/>
                </a:cxn>
                <a:cxn ang="0">
                  <a:pos x="59" y="733"/>
                </a:cxn>
                <a:cxn ang="0">
                  <a:pos x="19" y="668"/>
                </a:cxn>
                <a:cxn ang="0">
                  <a:pos x="2" y="622"/>
                </a:cxn>
                <a:cxn ang="0">
                  <a:pos x="4" y="585"/>
                </a:cxn>
                <a:cxn ang="0">
                  <a:pos x="17" y="558"/>
                </a:cxn>
                <a:cxn ang="0">
                  <a:pos x="42" y="543"/>
                </a:cxn>
                <a:cxn ang="0">
                  <a:pos x="79" y="535"/>
                </a:cxn>
              </a:cxnLst>
              <a:rect l="0" t="0" r="r" b="b"/>
              <a:pathLst>
                <a:path w="2039" h="1058">
                  <a:moveTo>
                    <a:pt x="90" y="535"/>
                  </a:moveTo>
                  <a:lnTo>
                    <a:pt x="98" y="535"/>
                  </a:lnTo>
                  <a:lnTo>
                    <a:pt x="109" y="535"/>
                  </a:lnTo>
                  <a:lnTo>
                    <a:pt x="121" y="537"/>
                  </a:lnTo>
                  <a:lnTo>
                    <a:pt x="136" y="539"/>
                  </a:lnTo>
                  <a:lnTo>
                    <a:pt x="151" y="541"/>
                  </a:lnTo>
                  <a:lnTo>
                    <a:pt x="161" y="543"/>
                  </a:lnTo>
                  <a:lnTo>
                    <a:pt x="169" y="545"/>
                  </a:lnTo>
                  <a:lnTo>
                    <a:pt x="178" y="547"/>
                  </a:lnTo>
                  <a:lnTo>
                    <a:pt x="190" y="549"/>
                  </a:lnTo>
                  <a:lnTo>
                    <a:pt x="199" y="551"/>
                  </a:lnTo>
                  <a:lnTo>
                    <a:pt x="211" y="555"/>
                  </a:lnTo>
                  <a:lnTo>
                    <a:pt x="226" y="557"/>
                  </a:lnTo>
                  <a:lnTo>
                    <a:pt x="240" y="558"/>
                  </a:lnTo>
                  <a:lnTo>
                    <a:pt x="255" y="560"/>
                  </a:lnTo>
                  <a:lnTo>
                    <a:pt x="267" y="562"/>
                  </a:lnTo>
                  <a:lnTo>
                    <a:pt x="280" y="564"/>
                  </a:lnTo>
                  <a:lnTo>
                    <a:pt x="292" y="566"/>
                  </a:lnTo>
                  <a:lnTo>
                    <a:pt x="301" y="568"/>
                  </a:lnTo>
                  <a:lnTo>
                    <a:pt x="311" y="568"/>
                  </a:lnTo>
                  <a:lnTo>
                    <a:pt x="320" y="570"/>
                  </a:lnTo>
                  <a:lnTo>
                    <a:pt x="330" y="570"/>
                  </a:lnTo>
                  <a:lnTo>
                    <a:pt x="338" y="572"/>
                  </a:lnTo>
                  <a:lnTo>
                    <a:pt x="343" y="572"/>
                  </a:lnTo>
                  <a:lnTo>
                    <a:pt x="351" y="574"/>
                  </a:lnTo>
                  <a:lnTo>
                    <a:pt x="357" y="574"/>
                  </a:lnTo>
                  <a:lnTo>
                    <a:pt x="363" y="574"/>
                  </a:lnTo>
                  <a:lnTo>
                    <a:pt x="366" y="574"/>
                  </a:lnTo>
                  <a:lnTo>
                    <a:pt x="376" y="574"/>
                  </a:lnTo>
                  <a:lnTo>
                    <a:pt x="386" y="574"/>
                  </a:lnTo>
                  <a:lnTo>
                    <a:pt x="397" y="572"/>
                  </a:lnTo>
                  <a:lnTo>
                    <a:pt x="411" y="572"/>
                  </a:lnTo>
                  <a:lnTo>
                    <a:pt x="422" y="570"/>
                  </a:lnTo>
                  <a:lnTo>
                    <a:pt x="438" y="568"/>
                  </a:lnTo>
                  <a:lnTo>
                    <a:pt x="451" y="566"/>
                  </a:lnTo>
                  <a:lnTo>
                    <a:pt x="466" y="562"/>
                  </a:lnTo>
                  <a:lnTo>
                    <a:pt x="484" y="560"/>
                  </a:lnTo>
                  <a:lnTo>
                    <a:pt x="501" y="557"/>
                  </a:lnTo>
                  <a:lnTo>
                    <a:pt x="518" y="553"/>
                  </a:lnTo>
                  <a:lnTo>
                    <a:pt x="537" y="549"/>
                  </a:lnTo>
                  <a:lnTo>
                    <a:pt x="557" y="545"/>
                  </a:lnTo>
                  <a:lnTo>
                    <a:pt x="578" y="539"/>
                  </a:lnTo>
                  <a:lnTo>
                    <a:pt x="599" y="534"/>
                  </a:lnTo>
                  <a:lnTo>
                    <a:pt x="622" y="528"/>
                  </a:lnTo>
                  <a:lnTo>
                    <a:pt x="672" y="509"/>
                  </a:lnTo>
                  <a:lnTo>
                    <a:pt x="722" y="489"/>
                  </a:lnTo>
                  <a:lnTo>
                    <a:pt x="770" y="472"/>
                  </a:lnTo>
                  <a:lnTo>
                    <a:pt x="818" y="453"/>
                  </a:lnTo>
                  <a:lnTo>
                    <a:pt x="864" y="436"/>
                  </a:lnTo>
                  <a:lnTo>
                    <a:pt x="910" y="416"/>
                  </a:lnTo>
                  <a:lnTo>
                    <a:pt x="954" y="399"/>
                  </a:lnTo>
                  <a:lnTo>
                    <a:pt x="998" y="382"/>
                  </a:lnTo>
                  <a:lnTo>
                    <a:pt x="1040" y="365"/>
                  </a:lnTo>
                  <a:lnTo>
                    <a:pt x="1083" y="349"/>
                  </a:lnTo>
                  <a:lnTo>
                    <a:pt x="1123" y="332"/>
                  </a:lnTo>
                  <a:lnTo>
                    <a:pt x="1163" y="317"/>
                  </a:lnTo>
                  <a:lnTo>
                    <a:pt x="1202" y="299"/>
                  </a:lnTo>
                  <a:lnTo>
                    <a:pt x="1240" y="284"/>
                  </a:lnTo>
                  <a:lnTo>
                    <a:pt x="1278" y="269"/>
                  </a:lnTo>
                  <a:lnTo>
                    <a:pt x="1315" y="253"/>
                  </a:lnTo>
                  <a:lnTo>
                    <a:pt x="1349" y="240"/>
                  </a:lnTo>
                  <a:lnTo>
                    <a:pt x="1384" y="224"/>
                  </a:lnTo>
                  <a:lnTo>
                    <a:pt x="1417" y="211"/>
                  </a:lnTo>
                  <a:lnTo>
                    <a:pt x="1449" y="196"/>
                  </a:lnTo>
                  <a:lnTo>
                    <a:pt x="1480" y="182"/>
                  </a:lnTo>
                  <a:lnTo>
                    <a:pt x="1511" y="169"/>
                  </a:lnTo>
                  <a:lnTo>
                    <a:pt x="1541" y="155"/>
                  </a:lnTo>
                  <a:lnTo>
                    <a:pt x="1570" y="142"/>
                  </a:lnTo>
                  <a:lnTo>
                    <a:pt x="1597" y="128"/>
                  </a:lnTo>
                  <a:lnTo>
                    <a:pt x="1624" y="117"/>
                  </a:lnTo>
                  <a:lnTo>
                    <a:pt x="1649" y="104"/>
                  </a:lnTo>
                  <a:lnTo>
                    <a:pt x="1674" y="92"/>
                  </a:lnTo>
                  <a:lnTo>
                    <a:pt x="1697" y="80"/>
                  </a:lnTo>
                  <a:lnTo>
                    <a:pt x="1720" y="67"/>
                  </a:lnTo>
                  <a:lnTo>
                    <a:pt x="1741" y="56"/>
                  </a:lnTo>
                  <a:lnTo>
                    <a:pt x="1762" y="46"/>
                  </a:lnTo>
                  <a:lnTo>
                    <a:pt x="1772" y="38"/>
                  </a:lnTo>
                  <a:lnTo>
                    <a:pt x="1781" y="34"/>
                  </a:lnTo>
                  <a:lnTo>
                    <a:pt x="1800" y="25"/>
                  </a:lnTo>
                  <a:lnTo>
                    <a:pt x="1818" y="15"/>
                  </a:lnTo>
                  <a:lnTo>
                    <a:pt x="1833" y="9"/>
                  </a:lnTo>
                  <a:lnTo>
                    <a:pt x="1848" y="6"/>
                  </a:lnTo>
                  <a:lnTo>
                    <a:pt x="1862" y="2"/>
                  </a:lnTo>
                  <a:lnTo>
                    <a:pt x="1873" y="0"/>
                  </a:lnTo>
                  <a:lnTo>
                    <a:pt x="1885" y="0"/>
                  </a:lnTo>
                  <a:lnTo>
                    <a:pt x="1902" y="0"/>
                  </a:lnTo>
                  <a:lnTo>
                    <a:pt x="1921" y="2"/>
                  </a:lnTo>
                  <a:lnTo>
                    <a:pt x="1937" y="4"/>
                  </a:lnTo>
                  <a:lnTo>
                    <a:pt x="1952" y="6"/>
                  </a:lnTo>
                  <a:lnTo>
                    <a:pt x="1967" y="9"/>
                  </a:lnTo>
                  <a:lnTo>
                    <a:pt x="1979" y="13"/>
                  </a:lnTo>
                  <a:lnTo>
                    <a:pt x="1991" y="17"/>
                  </a:lnTo>
                  <a:lnTo>
                    <a:pt x="2000" y="23"/>
                  </a:lnTo>
                  <a:lnTo>
                    <a:pt x="2010" y="29"/>
                  </a:lnTo>
                  <a:lnTo>
                    <a:pt x="2017" y="36"/>
                  </a:lnTo>
                  <a:lnTo>
                    <a:pt x="2025" y="44"/>
                  </a:lnTo>
                  <a:lnTo>
                    <a:pt x="2029" y="52"/>
                  </a:lnTo>
                  <a:lnTo>
                    <a:pt x="2035" y="61"/>
                  </a:lnTo>
                  <a:lnTo>
                    <a:pt x="2037" y="71"/>
                  </a:lnTo>
                  <a:lnTo>
                    <a:pt x="2039" y="80"/>
                  </a:lnTo>
                  <a:lnTo>
                    <a:pt x="2039" y="90"/>
                  </a:lnTo>
                  <a:lnTo>
                    <a:pt x="2039" y="104"/>
                  </a:lnTo>
                  <a:lnTo>
                    <a:pt x="2037" y="115"/>
                  </a:lnTo>
                  <a:lnTo>
                    <a:pt x="2035" y="127"/>
                  </a:lnTo>
                  <a:lnTo>
                    <a:pt x="2031" y="138"/>
                  </a:lnTo>
                  <a:lnTo>
                    <a:pt x="2025" y="148"/>
                  </a:lnTo>
                  <a:lnTo>
                    <a:pt x="2019" y="159"/>
                  </a:lnTo>
                  <a:lnTo>
                    <a:pt x="2014" y="169"/>
                  </a:lnTo>
                  <a:lnTo>
                    <a:pt x="2006" y="178"/>
                  </a:lnTo>
                  <a:lnTo>
                    <a:pt x="1996" y="190"/>
                  </a:lnTo>
                  <a:lnTo>
                    <a:pt x="1985" y="200"/>
                  </a:lnTo>
                  <a:lnTo>
                    <a:pt x="1975" y="209"/>
                  </a:lnTo>
                  <a:lnTo>
                    <a:pt x="1962" y="219"/>
                  </a:lnTo>
                  <a:lnTo>
                    <a:pt x="1948" y="226"/>
                  </a:lnTo>
                  <a:lnTo>
                    <a:pt x="1933" y="236"/>
                  </a:lnTo>
                  <a:lnTo>
                    <a:pt x="1918" y="246"/>
                  </a:lnTo>
                  <a:lnTo>
                    <a:pt x="1900" y="253"/>
                  </a:lnTo>
                  <a:lnTo>
                    <a:pt x="1843" y="284"/>
                  </a:lnTo>
                  <a:lnTo>
                    <a:pt x="1787" y="313"/>
                  </a:lnTo>
                  <a:lnTo>
                    <a:pt x="1731" y="342"/>
                  </a:lnTo>
                  <a:lnTo>
                    <a:pt x="1680" y="368"/>
                  </a:lnTo>
                  <a:lnTo>
                    <a:pt x="1628" y="393"/>
                  </a:lnTo>
                  <a:lnTo>
                    <a:pt x="1580" y="418"/>
                  </a:lnTo>
                  <a:lnTo>
                    <a:pt x="1532" y="443"/>
                  </a:lnTo>
                  <a:lnTo>
                    <a:pt x="1488" y="466"/>
                  </a:lnTo>
                  <a:lnTo>
                    <a:pt x="1443" y="487"/>
                  </a:lnTo>
                  <a:lnTo>
                    <a:pt x="1403" y="509"/>
                  </a:lnTo>
                  <a:lnTo>
                    <a:pt x="1363" y="528"/>
                  </a:lnTo>
                  <a:lnTo>
                    <a:pt x="1324" y="547"/>
                  </a:lnTo>
                  <a:lnTo>
                    <a:pt x="1288" y="566"/>
                  </a:lnTo>
                  <a:lnTo>
                    <a:pt x="1253" y="583"/>
                  </a:lnTo>
                  <a:lnTo>
                    <a:pt x="1223" y="599"/>
                  </a:lnTo>
                  <a:lnTo>
                    <a:pt x="1192" y="614"/>
                  </a:lnTo>
                  <a:lnTo>
                    <a:pt x="1163" y="630"/>
                  </a:lnTo>
                  <a:lnTo>
                    <a:pt x="1136" y="643"/>
                  </a:lnTo>
                  <a:lnTo>
                    <a:pt x="1111" y="654"/>
                  </a:lnTo>
                  <a:lnTo>
                    <a:pt x="1086" y="666"/>
                  </a:lnTo>
                  <a:lnTo>
                    <a:pt x="1065" y="678"/>
                  </a:lnTo>
                  <a:lnTo>
                    <a:pt x="1046" y="687"/>
                  </a:lnTo>
                  <a:lnTo>
                    <a:pt x="1029" y="697"/>
                  </a:lnTo>
                  <a:lnTo>
                    <a:pt x="1013" y="704"/>
                  </a:lnTo>
                  <a:lnTo>
                    <a:pt x="1000" y="712"/>
                  </a:lnTo>
                  <a:lnTo>
                    <a:pt x="987" y="718"/>
                  </a:lnTo>
                  <a:lnTo>
                    <a:pt x="977" y="724"/>
                  </a:lnTo>
                  <a:lnTo>
                    <a:pt x="969" y="727"/>
                  </a:lnTo>
                  <a:lnTo>
                    <a:pt x="962" y="731"/>
                  </a:lnTo>
                  <a:lnTo>
                    <a:pt x="958" y="733"/>
                  </a:lnTo>
                  <a:lnTo>
                    <a:pt x="954" y="735"/>
                  </a:lnTo>
                  <a:lnTo>
                    <a:pt x="954" y="737"/>
                  </a:lnTo>
                  <a:lnTo>
                    <a:pt x="904" y="764"/>
                  </a:lnTo>
                  <a:lnTo>
                    <a:pt x="856" y="793"/>
                  </a:lnTo>
                  <a:lnTo>
                    <a:pt x="808" y="820"/>
                  </a:lnTo>
                  <a:lnTo>
                    <a:pt x="764" y="848"/>
                  </a:lnTo>
                  <a:lnTo>
                    <a:pt x="718" y="875"/>
                  </a:lnTo>
                  <a:lnTo>
                    <a:pt x="676" y="904"/>
                  </a:lnTo>
                  <a:lnTo>
                    <a:pt x="633" y="931"/>
                  </a:lnTo>
                  <a:lnTo>
                    <a:pt x="593" y="958"/>
                  </a:lnTo>
                  <a:lnTo>
                    <a:pt x="581" y="971"/>
                  </a:lnTo>
                  <a:lnTo>
                    <a:pt x="572" y="981"/>
                  </a:lnTo>
                  <a:lnTo>
                    <a:pt x="560" y="992"/>
                  </a:lnTo>
                  <a:lnTo>
                    <a:pt x="551" y="1002"/>
                  </a:lnTo>
                  <a:lnTo>
                    <a:pt x="539" y="1010"/>
                  </a:lnTo>
                  <a:lnTo>
                    <a:pt x="530" y="1019"/>
                  </a:lnTo>
                  <a:lnTo>
                    <a:pt x="520" y="1025"/>
                  </a:lnTo>
                  <a:lnTo>
                    <a:pt x="510" y="1033"/>
                  </a:lnTo>
                  <a:lnTo>
                    <a:pt x="503" y="1038"/>
                  </a:lnTo>
                  <a:lnTo>
                    <a:pt x="493" y="1042"/>
                  </a:lnTo>
                  <a:lnTo>
                    <a:pt x="486" y="1048"/>
                  </a:lnTo>
                  <a:lnTo>
                    <a:pt x="478" y="1050"/>
                  </a:lnTo>
                  <a:lnTo>
                    <a:pt x="470" y="1054"/>
                  </a:lnTo>
                  <a:lnTo>
                    <a:pt x="462" y="1056"/>
                  </a:lnTo>
                  <a:lnTo>
                    <a:pt x="455" y="1056"/>
                  </a:lnTo>
                  <a:lnTo>
                    <a:pt x="449" y="1058"/>
                  </a:lnTo>
                  <a:lnTo>
                    <a:pt x="438" y="1056"/>
                  </a:lnTo>
                  <a:lnTo>
                    <a:pt x="424" y="1054"/>
                  </a:lnTo>
                  <a:lnTo>
                    <a:pt x="409" y="1050"/>
                  </a:lnTo>
                  <a:lnTo>
                    <a:pt x="395" y="1046"/>
                  </a:lnTo>
                  <a:lnTo>
                    <a:pt x="380" y="1040"/>
                  </a:lnTo>
                  <a:lnTo>
                    <a:pt x="365" y="1033"/>
                  </a:lnTo>
                  <a:lnTo>
                    <a:pt x="349" y="1023"/>
                  </a:lnTo>
                  <a:lnTo>
                    <a:pt x="332" y="1013"/>
                  </a:lnTo>
                  <a:lnTo>
                    <a:pt x="317" y="1002"/>
                  </a:lnTo>
                  <a:lnTo>
                    <a:pt x="297" y="990"/>
                  </a:lnTo>
                  <a:lnTo>
                    <a:pt x="280" y="975"/>
                  </a:lnTo>
                  <a:lnTo>
                    <a:pt x="263" y="960"/>
                  </a:lnTo>
                  <a:lnTo>
                    <a:pt x="244" y="944"/>
                  </a:lnTo>
                  <a:lnTo>
                    <a:pt x="224" y="927"/>
                  </a:lnTo>
                  <a:lnTo>
                    <a:pt x="203" y="908"/>
                  </a:lnTo>
                  <a:lnTo>
                    <a:pt x="184" y="887"/>
                  </a:lnTo>
                  <a:lnTo>
                    <a:pt x="161" y="862"/>
                  </a:lnTo>
                  <a:lnTo>
                    <a:pt x="142" y="837"/>
                  </a:lnTo>
                  <a:lnTo>
                    <a:pt x="123" y="814"/>
                  </a:lnTo>
                  <a:lnTo>
                    <a:pt x="104" y="793"/>
                  </a:lnTo>
                  <a:lnTo>
                    <a:pt x="88" y="772"/>
                  </a:lnTo>
                  <a:lnTo>
                    <a:pt x="73" y="752"/>
                  </a:lnTo>
                  <a:lnTo>
                    <a:pt x="59" y="733"/>
                  </a:lnTo>
                  <a:lnTo>
                    <a:pt x="46" y="716"/>
                  </a:lnTo>
                  <a:lnTo>
                    <a:pt x="36" y="699"/>
                  </a:lnTo>
                  <a:lnTo>
                    <a:pt x="27" y="683"/>
                  </a:lnTo>
                  <a:lnTo>
                    <a:pt x="19" y="668"/>
                  </a:lnTo>
                  <a:lnTo>
                    <a:pt x="11" y="656"/>
                  </a:lnTo>
                  <a:lnTo>
                    <a:pt x="8" y="643"/>
                  </a:lnTo>
                  <a:lnTo>
                    <a:pt x="4" y="631"/>
                  </a:lnTo>
                  <a:lnTo>
                    <a:pt x="2" y="622"/>
                  </a:lnTo>
                  <a:lnTo>
                    <a:pt x="0" y="612"/>
                  </a:lnTo>
                  <a:lnTo>
                    <a:pt x="2" y="603"/>
                  </a:lnTo>
                  <a:lnTo>
                    <a:pt x="2" y="595"/>
                  </a:lnTo>
                  <a:lnTo>
                    <a:pt x="4" y="585"/>
                  </a:lnTo>
                  <a:lnTo>
                    <a:pt x="6" y="578"/>
                  </a:lnTo>
                  <a:lnTo>
                    <a:pt x="9" y="572"/>
                  </a:lnTo>
                  <a:lnTo>
                    <a:pt x="13" y="564"/>
                  </a:lnTo>
                  <a:lnTo>
                    <a:pt x="17" y="558"/>
                  </a:lnTo>
                  <a:lnTo>
                    <a:pt x="23" y="555"/>
                  </a:lnTo>
                  <a:lnTo>
                    <a:pt x="29" y="549"/>
                  </a:lnTo>
                  <a:lnTo>
                    <a:pt x="34" y="545"/>
                  </a:lnTo>
                  <a:lnTo>
                    <a:pt x="42" y="543"/>
                  </a:lnTo>
                  <a:lnTo>
                    <a:pt x="50" y="539"/>
                  </a:lnTo>
                  <a:lnTo>
                    <a:pt x="57" y="537"/>
                  </a:lnTo>
                  <a:lnTo>
                    <a:pt x="67" y="535"/>
                  </a:lnTo>
                  <a:lnTo>
                    <a:pt x="79" y="535"/>
                  </a:lnTo>
                  <a:lnTo>
                    <a:pt x="90" y="535"/>
                  </a:lnTo>
                  <a:lnTo>
                    <a:pt x="90" y="535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71800" y="990600"/>
            <a:ext cx="1293349" cy="1278287"/>
            <a:chOff x="4752621" y="2389373"/>
            <a:chExt cx="1293349" cy="1278287"/>
          </a:xfrm>
        </p:grpSpPr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4871774" y="2389373"/>
              <a:ext cx="447726" cy="713551"/>
            </a:xfrm>
            <a:custGeom>
              <a:avLst/>
              <a:gdLst/>
              <a:ahLst/>
              <a:cxnLst>
                <a:cxn ang="0">
                  <a:pos x="868" y="0"/>
                </a:cxn>
                <a:cxn ang="0">
                  <a:pos x="895" y="6"/>
                </a:cxn>
                <a:cxn ang="0">
                  <a:pos x="924" y="17"/>
                </a:cxn>
                <a:cxn ang="0">
                  <a:pos x="956" y="34"/>
                </a:cxn>
                <a:cxn ang="0">
                  <a:pos x="993" y="54"/>
                </a:cxn>
                <a:cxn ang="0">
                  <a:pos x="1046" y="92"/>
                </a:cxn>
                <a:cxn ang="0">
                  <a:pos x="1115" y="155"/>
                </a:cxn>
                <a:cxn ang="0">
                  <a:pos x="1171" y="215"/>
                </a:cxn>
                <a:cxn ang="0">
                  <a:pos x="1210" y="270"/>
                </a:cxn>
                <a:cxn ang="0">
                  <a:pos x="1233" y="322"/>
                </a:cxn>
                <a:cxn ang="0">
                  <a:pos x="1240" y="370"/>
                </a:cxn>
                <a:cxn ang="0">
                  <a:pos x="1233" y="403"/>
                </a:cxn>
                <a:cxn ang="0">
                  <a:pos x="1211" y="437"/>
                </a:cxn>
                <a:cxn ang="0">
                  <a:pos x="1181" y="485"/>
                </a:cxn>
                <a:cxn ang="0">
                  <a:pos x="1146" y="556"/>
                </a:cxn>
                <a:cxn ang="0">
                  <a:pos x="1108" y="635"/>
                </a:cxn>
                <a:cxn ang="0">
                  <a:pos x="1041" y="800"/>
                </a:cxn>
                <a:cxn ang="0">
                  <a:pos x="956" y="994"/>
                </a:cxn>
                <a:cxn ang="0">
                  <a:pos x="872" y="1173"/>
                </a:cxn>
                <a:cxn ang="0">
                  <a:pos x="787" y="1340"/>
                </a:cxn>
                <a:cxn ang="0">
                  <a:pos x="703" y="1491"/>
                </a:cxn>
                <a:cxn ang="0">
                  <a:pos x="626" y="1622"/>
                </a:cxn>
                <a:cxn ang="0">
                  <a:pos x="557" y="1731"/>
                </a:cxn>
                <a:cxn ang="0">
                  <a:pos x="482" y="1831"/>
                </a:cxn>
                <a:cxn ang="0">
                  <a:pos x="405" y="1927"/>
                </a:cxn>
                <a:cxn ang="0">
                  <a:pos x="323" y="2015"/>
                </a:cxn>
                <a:cxn ang="0">
                  <a:pos x="238" y="2100"/>
                </a:cxn>
                <a:cxn ang="0">
                  <a:pos x="183" y="2150"/>
                </a:cxn>
                <a:cxn ang="0">
                  <a:pos x="136" y="2188"/>
                </a:cxn>
                <a:cxn ang="0">
                  <a:pos x="98" y="2217"/>
                </a:cxn>
                <a:cxn ang="0">
                  <a:pos x="67" y="2234"/>
                </a:cxn>
                <a:cxn ang="0">
                  <a:pos x="44" y="2244"/>
                </a:cxn>
                <a:cxn ang="0">
                  <a:pos x="21" y="2242"/>
                </a:cxn>
                <a:cxn ang="0">
                  <a:pos x="4" y="2236"/>
                </a:cxn>
                <a:cxn ang="0">
                  <a:pos x="0" y="2225"/>
                </a:cxn>
                <a:cxn ang="0">
                  <a:pos x="4" y="2202"/>
                </a:cxn>
                <a:cxn ang="0">
                  <a:pos x="17" y="2177"/>
                </a:cxn>
                <a:cxn ang="0">
                  <a:pos x="56" y="2123"/>
                </a:cxn>
                <a:cxn ang="0">
                  <a:pos x="123" y="2010"/>
                </a:cxn>
                <a:cxn ang="0">
                  <a:pos x="192" y="1889"/>
                </a:cxn>
                <a:cxn ang="0">
                  <a:pos x="261" y="1758"/>
                </a:cxn>
                <a:cxn ang="0">
                  <a:pos x="330" y="1620"/>
                </a:cxn>
                <a:cxn ang="0">
                  <a:pos x="398" y="1474"/>
                </a:cxn>
                <a:cxn ang="0">
                  <a:pos x="457" y="1334"/>
                </a:cxn>
                <a:cxn ang="0">
                  <a:pos x="515" y="1188"/>
                </a:cxn>
                <a:cxn ang="0">
                  <a:pos x="570" y="1034"/>
                </a:cxn>
                <a:cxn ang="0">
                  <a:pos x="626" y="875"/>
                </a:cxn>
                <a:cxn ang="0">
                  <a:pos x="680" y="708"/>
                </a:cxn>
                <a:cxn ang="0">
                  <a:pos x="716" y="581"/>
                </a:cxn>
                <a:cxn ang="0">
                  <a:pos x="741" y="478"/>
                </a:cxn>
                <a:cxn ang="0">
                  <a:pos x="758" y="378"/>
                </a:cxn>
                <a:cxn ang="0">
                  <a:pos x="772" y="280"/>
                </a:cxn>
                <a:cxn ang="0">
                  <a:pos x="780" y="184"/>
                </a:cxn>
                <a:cxn ang="0">
                  <a:pos x="781" y="107"/>
                </a:cxn>
                <a:cxn ang="0">
                  <a:pos x="785" y="67"/>
                </a:cxn>
                <a:cxn ang="0">
                  <a:pos x="793" y="38"/>
                </a:cxn>
                <a:cxn ang="0">
                  <a:pos x="808" y="15"/>
                </a:cxn>
                <a:cxn ang="0">
                  <a:pos x="828" y="4"/>
                </a:cxn>
                <a:cxn ang="0">
                  <a:pos x="852" y="0"/>
                </a:cxn>
              </a:cxnLst>
              <a:rect l="0" t="0" r="r" b="b"/>
              <a:pathLst>
                <a:path w="1240" h="2244">
                  <a:moveTo>
                    <a:pt x="852" y="0"/>
                  </a:moveTo>
                  <a:lnTo>
                    <a:pt x="860" y="0"/>
                  </a:lnTo>
                  <a:lnTo>
                    <a:pt x="868" y="0"/>
                  </a:lnTo>
                  <a:lnTo>
                    <a:pt x="876" y="2"/>
                  </a:lnTo>
                  <a:lnTo>
                    <a:pt x="885" y="4"/>
                  </a:lnTo>
                  <a:lnTo>
                    <a:pt x="895" y="6"/>
                  </a:lnTo>
                  <a:lnTo>
                    <a:pt x="902" y="9"/>
                  </a:lnTo>
                  <a:lnTo>
                    <a:pt x="914" y="13"/>
                  </a:lnTo>
                  <a:lnTo>
                    <a:pt x="924" y="17"/>
                  </a:lnTo>
                  <a:lnTo>
                    <a:pt x="933" y="23"/>
                  </a:lnTo>
                  <a:lnTo>
                    <a:pt x="945" y="27"/>
                  </a:lnTo>
                  <a:lnTo>
                    <a:pt x="956" y="34"/>
                  </a:lnTo>
                  <a:lnTo>
                    <a:pt x="968" y="40"/>
                  </a:lnTo>
                  <a:lnTo>
                    <a:pt x="981" y="48"/>
                  </a:lnTo>
                  <a:lnTo>
                    <a:pt x="993" y="54"/>
                  </a:lnTo>
                  <a:lnTo>
                    <a:pt x="1006" y="63"/>
                  </a:lnTo>
                  <a:lnTo>
                    <a:pt x="1019" y="71"/>
                  </a:lnTo>
                  <a:lnTo>
                    <a:pt x="1046" y="92"/>
                  </a:lnTo>
                  <a:lnTo>
                    <a:pt x="1071" y="115"/>
                  </a:lnTo>
                  <a:lnTo>
                    <a:pt x="1094" y="136"/>
                  </a:lnTo>
                  <a:lnTo>
                    <a:pt x="1115" y="155"/>
                  </a:lnTo>
                  <a:lnTo>
                    <a:pt x="1137" y="176"/>
                  </a:lnTo>
                  <a:lnTo>
                    <a:pt x="1154" y="196"/>
                  </a:lnTo>
                  <a:lnTo>
                    <a:pt x="1171" y="215"/>
                  </a:lnTo>
                  <a:lnTo>
                    <a:pt x="1185" y="234"/>
                  </a:lnTo>
                  <a:lnTo>
                    <a:pt x="1198" y="251"/>
                  </a:lnTo>
                  <a:lnTo>
                    <a:pt x="1210" y="270"/>
                  </a:lnTo>
                  <a:lnTo>
                    <a:pt x="1219" y="288"/>
                  </a:lnTo>
                  <a:lnTo>
                    <a:pt x="1227" y="305"/>
                  </a:lnTo>
                  <a:lnTo>
                    <a:pt x="1233" y="322"/>
                  </a:lnTo>
                  <a:lnTo>
                    <a:pt x="1236" y="338"/>
                  </a:lnTo>
                  <a:lnTo>
                    <a:pt x="1240" y="355"/>
                  </a:lnTo>
                  <a:lnTo>
                    <a:pt x="1240" y="370"/>
                  </a:lnTo>
                  <a:lnTo>
                    <a:pt x="1240" y="382"/>
                  </a:lnTo>
                  <a:lnTo>
                    <a:pt x="1236" y="391"/>
                  </a:lnTo>
                  <a:lnTo>
                    <a:pt x="1233" y="403"/>
                  </a:lnTo>
                  <a:lnTo>
                    <a:pt x="1227" y="414"/>
                  </a:lnTo>
                  <a:lnTo>
                    <a:pt x="1221" y="426"/>
                  </a:lnTo>
                  <a:lnTo>
                    <a:pt x="1211" y="437"/>
                  </a:lnTo>
                  <a:lnTo>
                    <a:pt x="1202" y="449"/>
                  </a:lnTo>
                  <a:lnTo>
                    <a:pt x="1190" y="462"/>
                  </a:lnTo>
                  <a:lnTo>
                    <a:pt x="1181" y="485"/>
                  </a:lnTo>
                  <a:lnTo>
                    <a:pt x="1169" y="508"/>
                  </a:lnTo>
                  <a:lnTo>
                    <a:pt x="1158" y="531"/>
                  </a:lnTo>
                  <a:lnTo>
                    <a:pt x="1146" y="556"/>
                  </a:lnTo>
                  <a:lnTo>
                    <a:pt x="1133" y="581"/>
                  </a:lnTo>
                  <a:lnTo>
                    <a:pt x="1121" y="608"/>
                  </a:lnTo>
                  <a:lnTo>
                    <a:pt x="1108" y="635"/>
                  </a:lnTo>
                  <a:lnTo>
                    <a:pt x="1096" y="664"/>
                  </a:lnTo>
                  <a:lnTo>
                    <a:pt x="1069" y="733"/>
                  </a:lnTo>
                  <a:lnTo>
                    <a:pt x="1041" y="800"/>
                  </a:lnTo>
                  <a:lnTo>
                    <a:pt x="1014" y="867"/>
                  </a:lnTo>
                  <a:lnTo>
                    <a:pt x="985" y="931"/>
                  </a:lnTo>
                  <a:lnTo>
                    <a:pt x="956" y="994"/>
                  </a:lnTo>
                  <a:lnTo>
                    <a:pt x="929" y="1056"/>
                  </a:lnTo>
                  <a:lnTo>
                    <a:pt x="900" y="1115"/>
                  </a:lnTo>
                  <a:lnTo>
                    <a:pt x="872" y="1173"/>
                  </a:lnTo>
                  <a:lnTo>
                    <a:pt x="843" y="1230"/>
                  </a:lnTo>
                  <a:lnTo>
                    <a:pt x="816" y="1286"/>
                  </a:lnTo>
                  <a:lnTo>
                    <a:pt x="787" y="1340"/>
                  </a:lnTo>
                  <a:lnTo>
                    <a:pt x="758" y="1391"/>
                  </a:lnTo>
                  <a:lnTo>
                    <a:pt x="732" y="1441"/>
                  </a:lnTo>
                  <a:lnTo>
                    <a:pt x="703" y="1491"/>
                  </a:lnTo>
                  <a:lnTo>
                    <a:pt x="676" y="1539"/>
                  </a:lnTo>
                  <a:lnTo>
                    <a:pt x="647" y="1585"/>
                  </a:lnTo>
                  <a:lnTo>
                    <a:pt x="626" y="1622"/>
                  </a:lnTo>
                  <a:lnTo>
                    <a:pt x="603" y="1658"/>
                  </a:lnTo>
                  <a:lnTo>
                    <a:pt x="580" y="1695"/>
                  </a:lnTo>
                  <a:lnTo>
                    <a:pt x="557" y="1731"/>
                  </a:lnTo>
                  <a:lnTo>
                    <a:pt x="532" y="1766"/>
                  </a:lnTo>
                  <a:lnTo>
                    <a:pt x="509" y="1798"/>
                  </a:lnTo>
                  <a:lnTo>
                    <a:pt x="482" y="1831"/>
                  </a:lnTo>
                  <a:lnTo>
                    <a:pt x="457" y="1864"/>
                  </a:lnTo>
                  <a:lnTo>
                    <a:pt x="432" y="1896"/>
                  </a:lnTo>
                  <a:lnTo>
                    <a:pt x="405" y="1927"/>
                  </a:lnTo>
                  <a:lnTo>
                    <a:pt x="378" y="1958"/>
                  </a:lnTo>
                  <a:lnTo>
                    <a:pt x="350" y="1987"/>
                  </a:lnTo>
                  <a:lnTo>
                    <a:pt x="323" y="2015"/>
                  </a:lnTo>
                  <a:lnTo>
                    <a:pt x="294" y="2044"/>
                  </a:lnTo>
                  <a:lnTo>
                    <a:pt x="267" y="2073"/>
                  </a:lnTo>
                  <a:lnTo>
                    <a:pt x="238" y="2100"/>
                  </a:lnTo>
                  <a:lnTo>
                    <a:pt x="219" y="2117"/>
                  </a:lnTo>
                  <a:lnTo>
                    <a:pt x="200" y="2134"/>
                  </a:lnTo>
                  <a:lnTo>
                    <a:pt x="183" y="2150"/>
                  </a:lnTo>
                  <a:lnTo>
                    <a:pt x="167" y="2165"/>
                  </a:lnTo>
                  <a:lnTo>
                    <a:pt x="150" y="2177"/>
                  </a:lnTo>
                  <a:lnTo>
                    <a:pt x="136" y="2188"/>
                  </a:lnTo>
                  <a:lnTo>
                    <a:pt x="123" y="2200"/>
                  </a:lnTo>
                  <a:lnTo>
                    <a:pt x="110" y="2209"/>
                  </a:lnTo>
                  <a:lnTo>
                    <a:pt x="98" y="2217"/>
                  </a:lnTo>
                  <a:lnTo>
                    <a:pt x="87" y="2225"/>
                  </a:lnTo>
                  <a:lnTo>
                    <a:pt x="75" y="2230"/>
                  </a:lnTo>
                  <a:lnTo>
                    <a:pt x="67" y="2234"/>
                  </a:lnTo>
                  <a:lnTo>
                    <a:pt x="58" y="2238"/>
                  </a:lnTo>
                  <a:lnTo>
                    <a:pt x="50" y="2242"/>
                  </a:lnTo>
                  <a:lnTo>
                    <a:pt x="44" y="2244"/>
                  </a:lnTo>
                  <a:lnTo>
                    <a:pt x="39" y="2244"/>
                  </a:lnTo>
                  <a:lnTo>
                    <a:pt x="29" y="2244"/>
                  </a:lnTo>
                  <a:lnTo>
                    <a:pt x="21" y="2242"/>
                  </a:lnTo>
                  <a:lnTo>
                    <a:pt x="14" y="2240"/>
                  </a:lnTo>
                  <a:lnTo>
                    <a:pt x="8" y="2238"/>
                  </a:lnTo>
                  <a:lnTo>
                    <a:pt x="4" y="2236"/>
                  </a:lnTo>
                  <a:lnTo>
                    <a:pt x="2" y="2232"/>
                  </a:lnTo>
                  <a:lnTo>
                    <a:pt x="0" y="2228"/>
                  </a:lnTo>
                  <a:lnTo>
                    <a:pt x="0" y="2225"/>
                  </a:lnTo>
                  <a:lnTo>
                    <a:pt x="0" y="2217"/>
                  </a:lnTo>
                  <a:lnTo>
                    <a:pt x="2" y="2209"/>
                  </a:lnTo>
                  <a:lnTo>
                    <a:pt x="4" y="2202"/>
                  </a:lnTo>
                  <a:lnTo>
                    <a:pt x="8" y="2194"/>
                  </a:lnTo>
                  <a:lnTo>
                    <a:pt x="12" y="2186"/>
                  </a:lnTo>
                  <a:lnTo>
                    <a:pt x="17" y="2177"/>
                  </a:lnTo>
                  <a:lnTo>
                    <a:pt x="25" y="2169"/>
                  </a:lnTo>
                  <a:lnTo>
                    <a:pt x="33" y="2159"/>
                  </a:lnTo>
                  <a:lnTo>
                    <a:pt x="56" y="2123"/>
                  </a:lnTo>
                  <a:lnTo>
                    <a:pt x="79" y="2086"/>
                  </a:lnTo>
                  <a:lnTo>
                    <a:pt x="100" y="2048"/>
                  </a:lnTo>
                  <a:lnTo>
                    <a:pt x="123" y="2010"/>
                  </a:lnTo>
                  <a:lnTo>
                    <a:pt x="146" y="1969"/>
                  </a:lnTo>
                  <a:lnTo>
                    <a:pt x="169" y="1929"/>
                  </a:lnTo>
                  <a:lnTo>
                    <a:pt x="192" y="1889"/>
                  </a:lnTo>
                  <a:lnTo>
                    <a:pt x="215" y="1845"/>
                  </a:lnTo>
                  <a:lnTo>
                    <a:pt x="238" y="1802"/>
                  </a:lnTo>
                  <a:lnTo>
                    <a:pt x="261" y="1758"/>
                  </a:lnTo>
                  <a:lnTo>
                    <a:pt x="284" y="1714"/>
                  </a:lnTo>
                  <a:lnTo>
                    <a:pt x="307" y="1668"/>
                  </a:lnTo>
                  <a:lnTo>
                    <a:pt x="330" y="1620"/>
                  </a:lnTo>
                  <a:lnTo>
                    <a:pt x="353" y="1572"/>
                  </a:lnTo>
                  <a:lnTo>
                    <a:pt x="376" y="1524"/>
                  </a:lnTo>
                  <a:lnTo>
                    <a:pt x="398" y="1474"/>
                  </a:lnTo>
                  <a:lnTo>
                    <a:pt x="417" y="1428"/>
                  </a:lnTo>
                  <a:lnTo>
                    <a:pt x="438" y="1382"/>
                  </a:lnTo>
                  <a:lnTo>
                    <a:pt x="457" y="1334"/>
                  </a:lnTo>
                  <a:lnTo>
                    <a:pt x="476" y="1286"/>
                  </a:lnTo>
                  <a:lnTo>
                    <a:pt x="495" y="1238"/>
                  </a:lnTo>
                  <a:lnTo>
                    <a:pt x="515" y="1188"/>
                  </a:lnTo>
                  <a:lnTo>
                    <a:pt x="534" y="1138"/>
                  </a:lnTo>
                  <a:lnTo>
                    <a:pt x="551" y="1086"/>
                  </a:lnTo>
                  <a:lnTo>
                    <a:pt x="570" y="1034"/>
                  </a:lnTo>
                  <a:lnTo>
                    <a:pt x="589" y="983"/>
                  </a:lnTo>
                  <a:lnTo>
                    <a:pt x="609" y="929"/>
                  </a:lnTo>
                  <a:lnTo>
                    <a:pt x="626" y="875"/>
                  </a:lnTo>
                  <a:lnTo>
                    <a:pt x="645" y="821"/>
                  </a:lnTo>
                  <a:lnTo>
                    <a:pt x="662" y="766"/>
                  </a:lnTo>
                  <a:lnTo>
                    <a:pt x="680" y="708"/>
                  </a:lnTo>
                  <a:lnTo>
                    <a:pt x="697" y="652"/>
                  </a:lnTo>
                  <a:lnTo>
                    <a:pt x="707" y="616"/>
                  </a:lnTo>
                  <a:lnTo>
                    <a:pt x="716" y="581"/>
                  </a:lnTo>
                  <a:lnTo>
                    <a:pt x="726" y="547"/>
                  </a:lnTo>
                  <a:lnTo>
                    <a:pt x="733" y="512"/>
                  </a:lnTo>
                  <a:lnTo>
                    <a:pt x="741" y="478"/>
                  </a:lnTo>
                  <a:lnTo>
                    <a:pt x="747" y="443"/>
                  </a:lnTo>
                  <a:lnTo>
                    <a:pt x="755" y="411"/>
                  </a:lnTo>
                  <a:lnTo>
                    <a:pt x="758" y="378"/>
                  </a:lnTo>
                  <a:lnTo>
                    <a:pt x="764" y="345"/>
                  </a:lnTo>
                  <a:lnTo>
                    <a:pt x="768" y="313"/>
                  </a:lnTo>
                  <a:lnTo>
                    <a:pt x="772" y="280"/>
                  </a:lnTo>
                  <a:lnTo>
                    <a:pt x="776" y="247"/>
                  </a:lnTo>
                  <a:lnTo>
                    <a:pt x="778" y="217"/>
                  </a:lnTo>
                  <a:lnTo>
                    <a:pt x="780" y="184"/>
                  </a:lnTo>
                  <a:lnTo>
                    <a:pt x="780" y="153"/>
                  </a:lnTo>
                  <a:lnTo>
                    <a:pt x="781" y="123"/>
                  </a:lnTo>
                  <a:lnTo>
                    <a:pt x="781" y="107"/>
                  </a:lnTo>
                  <a:lnTo>
                    <a:pt x="781" y="94"/>
                  </a:lnTo>
                  <a:lnTo>
                    <a:pt x="783" y="80"/>
                  </a:lnTo>
                  <a:lnTo>
                    <a:pt x="785" y="67"/>
                  </a:lnTo>
                  <a:lnTo>
                    <a:pt x="787" y="57"/>
                  </a:lnTo>
                  <a:lnTo>
                    <a:pt x="791" y="46"/>
                  </a:lnTo>
                  <a:lnTo>
                    <a:pt x="793" y="38"/>
                  </a:lnTo>
                  <a:lnTo>
                    <a:pt x="799" y="29"/>
                  </a:lnTo>
                  <a:lnTo>
                    <a:pt x="803" y="23"/>
                  </a:lnTo>
                  <a:lnTo>
                    <a:pt x="808" y="15"/>
                  </a:lnTo>
                  <a:lnTo>
                    <a:pt x="814" y="11"/>
                  </a:lnTo>
                  <a:lnTo>
                    <a:pt x="820" y="6"/>
                  </a:lnTo>
                  <a:lnTo>
                    <a:pt x="828" y="4"/>
                  </a:lnTo>
                  <a:lnTo>
                    <a:pt x="835" y="0"/>
                  </a:lnTo>
                  <a:lnTo>
                    <a:pt x="843" y="0"/>
                  </a:lnTo>
                  <a:lnTo>
                    <a:pt x="852" y="0"/>
                  </a:lnTo>
                  <a:lnTo>
                    <a:pt x="8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4752621" y="2625315"/>
              <a:ext cx="908450" cy="1042345"/>
            </a:xfrm>
            <a:custGeom>
              <a:avLst/>
              <a:gdLst/>
              <a:ahLst/>
              <a:cxnLst>
                <a:cxn ang="0">
                  <a:pos x="2169" y="5"/>
                </a:cxn>
                <a:cxn ang="0">
                  <a:pos x="2231" y="32"/>
                </a:cxn>
                <a:cxn ang="0">
                  <a:pos x="2311" y="78"/>
                </a:cxn>
                <a:cxn ang="0">
                  <a:pos x="2405" y="151"/>
                </a:cxn>
                <a:cxn ang="0">
                  <a:pos x="2474" y="218"/>
                </a:cxn>
                <a:cxn ang="0">
                  <a:pos x="2509" y="276"/>
                </a:cxn>
                <a:cxn ang="0">
                  <a:pos x="2515" y="322"/>
                </a:cxn>
                <a:cxn ang="0">
                  <a:pos x="2499" y="364"/>
                </a:cxn>
                <a:cxn ang="0">
                  <a:pos x="2470" y="414"/>
                </a:cxn>
                <a:cxn ang="0">
                  <a:pos x="2417" y="485"/>
                </a:cxn>
                <a:cxn ang="0">
                  <a:pos x="2323" y="612"/>
                </a:cxn>
                <a:cxn ang="0">
                  <a:pos x="2248" y="723"/>
                </a:cxn>
                <a:cxn ang="0">
                  <a:pos x="2194" y="821"/>
                </a:cxn>
                <a:cxn ang="0">
                  <a:pos x="1923" y="1363"/>
                </a:cxn>
                <a:cxn ang="0">
                  <a:pos x="1658" y="1819"/>
                </a:cxn>
                <a:cxn ang="0">
                  <a:pos x="1401" y="2194"/>
                </a:cxn>
                <a:cxn ang="0">
                  <a:pos x="1255" y="2380"/>
                </a:cxn>
                <a:cxn ang="0">
                  <a:pos x="1058" y="2601"/>
                </a:cxn>
                <a:cxn ang="0">
                  <a:pos x="808" y="2837"/>
                </a:cxn>
                <a:cxn ang="0">
                  <a:pos x="555" y="3035"/>
                </a:cxn>
                <a:cxn ang="0">
                  <a:pos x="453" y="3106"/>
                </a:cxn>
                <a:cxn ang="0">
                  <a:pos x="357" y="3163"/>
                </a:cxn>
                <a:cxn ang="0">
                  <a:pos x="271" y="3209"/>
                </a:cxn>
                <a:cxn ang="0">
                  <a:pos x="161" y="3253"/>
                </a:cxn>
                <a:cxn ang="0">
                  <a:pos x="34" y="3276"/>
                </a:cxn>
                <a:cxn ang="0">
                  <a:pos x="6" y="3267"/>
                </a:cxn>
                <a:cxn ang="0">
                  <a:pos x="2" y="3244"/>
                </a:cxn>
                <a:cxn ang="0">
                  <a:pos x="17" y="3221"/>
                </a:cxn>
                <a:cxn ang="0">
                  <a:pos x="129" y="3119"/>
                </a:cxn>
                <a:cxn ang="0">
                  <a:pos x="459" y="2841"/>
                </a:cxn>
                <a:cxn ang="0">
                  <a:pos x="770" y="2522"/>
                </a:cxn>
                <a:cxn ang="0">
                  <a:pos x="1060" y="2167"/>
                </a:cxn>
                <a:cxn ang="0">
                  <a:pos x="1315" y="1796"/>
                </a:cxn>
                <a:cxn ang="0">
                  <a:pos x="1538" y="1437"/>
                </a:cxn>
                <a:cxn ang="0">
                  <a:pos x="1724" y="1092"/>
                </a:cxn>
                <a:cxn ang="0">
                  <a:pos x="1812" y="898"/>
                </a:cxn>
                <a:cxn ang="0">
                  <a:pos x="1872" y="760"/>
                </a:cxn>
                <a:cxn ang="0">
                  <a:pos x="1920" y="641"/>
                </a:cxn>
                <a:cxn ang="0">
                  <a:pos x="1956" y="541"/>
                </a:cxn>
                <a:cxn ang="0">
                  <a:pos x="1979" y="462"/>
                </a:cxn>
                <a:cxn ang="0">
                  <a:pos x="1992" y="405"/>
                </a:cxn>
                <a:cxn ang="0">
                  <a:pos x="1992" y="357"/>
                </a:cxn>
                <a:cxn ang="0">
                  <a:pos x="1956" y="326"/>
                </a:cxn>
                <a:cxn ang="0">
                  <a:pos x="1893" y="330"/>
                </a:cxn>
                <a:cxn ang="0">
                  <a:pos x="1812" y="345"/>
                </a:cxn>
                <a:cxn ang="0">
                  <a:pos x="1712" y="376"/>
                </a:cxn>
                <a:cxn ang="0">
                  <a:pos x="1572" y="409"/>
                </a:cxn>
                <a:cxn ang="0">
                  <a:pos x="1434" y="426"/>
                </a:cxn>
                <a:cxn ang="0">
                  <a:pos x="1321" y="435"/>
                </a:cxn>
                <a:cxn ang="0">
                  <a:pos x="1219" y="435"/>
                </a:cxn>
                <a:cxn ang="0">
                  <a:pos x="1117" y="410"/>
                </a:cxn>
                <a:cxn ang="0">
                  <a:pos x="1065" y="380"/>
                </a:cxn>
                <a:cxn ang="0">
                  <a:pos x="1054" y="343"/>
                </a:cxn>
                <a:cxn ang="0">
                  <a:pos x="1071" y="309"/>
                </a:cxn>
                <a:cxn ang="0">
                  <a:pos x="1113" y="284"/>
                </a:cxn>
                <a:cxn ang="0">
                  <a:pos x="1180" y="266"/>
                </a:cxn>
                <a:cxn ang="0">
                  <a:pos x="1474" y="203"/>
                </a:cxn>
                <a:cxn ang="0">
                  <a:pos x="1724" y="136"/>
                </a:cxn>
                <a:cxn ang="0">
                  <a:pos x="1927" y="61"/>
                </a:cxn>
                <a:cxn ang="0">
                  <a:pos x="2019" y="25"/>
                </a:cxn>
                <a:cxn ang="0">
                  <a:pos x="2077" y="7"/>
                </a:cxn>
                <a:cxn ang="0">
                  <a:pos x="2119" y="0"/>
                </a:cxn>
              </a:cxnLst>
              <a:rect l="0" t="0" r="r" b="b"/>
              <a:pathLst>
                <a:path w="2515" h="3276">
                  <a:moveTo>
                    <a:pt x="2133" y="0"/>
                  </a:moveTo>
                  <a:lnTo>
                    <a:pt x="2140" y="0"/>
                  </a:lnTo>
                  <a:lnTo>
                    <a:pt x="2150" y="2"/>
                  </a:lnTo>
                  <a:lnTo>
                    <a:pt x="2160" y="3"/>
                  </a:lnTo>
                  <a:lnTo>
                    <a:pt x="2169" y="5"/>
                  </a:lnTo>
                  <a:lnTo>
                    <a:pt x="2179" y="9"/>
                  </a:lnTo>
                  <a:lnTo>
                    <a:pt x="2190" y="13"/>
                  </a:lnTo>
                  <a:lnTo>
                    <a:pt x="2204" y="19"/>
                  </a:lnTo>
                  <a:lnTo>
                    <a:pt x="2217" y="25"/>
                  </a:lnTo>
                  <a:lnTo>
                    <a:pt x="2231" y="32"/>
                  </a:lnTo>
                  <a:lnTo>
                    <a:pt x="2246" y="40"/>
                  </a:lnTo>
                  <a:lnTo>
                    <a:pt x="2261" y="48"/>
                  </a:lnTo>
                  <a:lnTo>
                    <a:pt x="2277" y="57"/>
                  </a:lnTo>
                  <a:lnTo>
                    <a:pt x="2294" y="67"/>
                  </a:lnTo>
                  <a:lnTo>
                    <a:pt x="2311" y="78"/>
                  </a:lnTo>
                  <a:lnTo>
                    <a:pt x="2330" y="92"/>
                  </a:lnTo>
                  <a:lnTo>
                    <a:pt x="2350" y="105"/>
                  </a:lnTo>
                  <a:lnTo>
                    <a:pt x="2369" y="121"/>
                  </a:lnTo>
                  <a:lnTo>
                    <a:pt x="2388" y="136"/>
                  </a:lnTo>
                  <a:lnTo>
                    <a:pt x="2405" y="151"/>
                  </a:lnTo>
                  <a:lnTo>
                    <a:pt x="2422" y="165"/>
                  </a:lnTo>
                  <a:lnTo>
                    <a:pt x="2436" y="178"/>
                  </a:lnTo>
                  <a:lnTo>
                    <a:pt x="2449" y="192"/>
                  </a:lnTo>
                  <a:lnTo>
                    <a:pt x="2463" y="205"/>
                  </a:lnTo>
                  <a:lnTo>
                    <a:pt x="2474" y="218"/>
                  </a:lnTo>
                  <a:lnTo>
                    <a:pt x="2484" y="230"/>
                  </a:lnTo>
                  <a:lnTo>
                    <a:pt x="2492" y="242"/>
                  </a:lnTo>
                  <a:lnTo>
                    <a:pt x="2499" y="253"/>
                  </a:lnTo>
                  <a:lnTo>
                    <a:pt x="2505" y="265"/>
                  </a:lnTo>
                  <a:lnTo>
                    <a:pt x="2509" y="276"/>
                  </a:lnTo>
                  <a:lnTo>
                    <a:pt x="2513" y="286"/>
                  </a:lnTo>
                  <a:lnTo>
                    <a:pt x="2515" y="297"/>
                  </a:lnTo>
                  <a:lnTo>
                    <a:pt x="2515" y="307"/>
                  </a:lnTo>
                  <a:lnTo>
                    <a:pt x="2515" y="314"/>
                  </a:lnTo>
                  <a:lnTo>
                    <a:pt x="2515" y="322"/>
                  </a:lnTo>
                  <a:lnTo>
                    <a:pt x="2513" y="330"/>
                  </a:lnTo>
                  <a:lnTo>
                    <a:pt x="2511" y="338"/>
                  </a:lnTo>
                  <a:lnTo>
                    <a:pt x="2507" y="347"/>
                  </a:lnTo>
                  <a:lnTo>
                    <a:pt x="2503" y="355"/>
                  </a:lnTo>
                  <a:lnTo>
                    <a:pt x="2499" y="364"/>
                  </a:lnTo>
                  <a:lnTo>
                    <a:pt x="2495" y="374"/>
                  </a:lnTo>
                  <a:lnTo>
                    <a:pt x="2490" y="384"/>
                  </a:lnTo>
                  <a:lnTo>
                    <a:pt x="2484" y="393"/>
                  </a:lnTo>
                  <a:lnTo>
                    <a:pt x="2478" y="403"/>
                  </a:lnTo>
                  <a:lnTo>
                    <a:pt x="2470" y="414"/>
                  </a:lnTo>
                  <a:lnTo>
                    <a:pt x="2463" y="424"/>
                  </a:lnTo>
                  <a:lnTo>
                    <a:pt x="2455" y="435"/>
                  </a:lnTo>
                  <a:lnTo>
                    <a:pt x="2447" y="445"/>
                  </a:lnTo>
                  <a:lnTo>
                    <a:pt x="2438" y="457"/>
                  </a:lnTo>
                  <a:lnTo>
                    <a:pt x="2417" y="485"/>
                  </a:lnTo>
                  <a:lnTo>
                    <a:pt x="2396" y="512"/>
                  </a:lnTo>
                  <a:lnTo>
                    <a:pt x="2376" y="537"/>
                  </a:lnTo>
                  <a:lnTo>
                    <a:pt x="2357" y="564"/>
                  </a:lnTo>
                  <a:lnTo>
                    <a:pt x="2340" y="589"/>
                  </a:lnTo>
                  <a:lnTo>
                    <a:pt x="2323" y="612"/>
                  </a:lnTo>
                  <a:lnTo>
                    <a:pt x="2305" y="637"/>
                  </a:lnTo>
                  <a:lnTo>
                    <a:pt x="2290" y="660"/>
                  </a:lnTo>
                  <a:lnTo>
                    <a:pt x="2275" y="681"/>
                  </a:lnTo>
                  <a:lnTo>
                    <a:pt x="2259" y="702"/>
                  </a:lnTo>
                  <a:lnTo>
                    <a:pt x="2248" y="723"/>
                  </a:lnTo>
                  <a:lnTo>
                    <a:pt x="2234" y="744"/>
                  </a:lnTo>
                  <a:lnTo>
                    <a:pt x="2223" y="766"/>
                  </a:lnTo>
                  <a:lnTo>
                    <a:pt x="2213" y="785"/>
                  </a:lnTo>
                  <a:lnTo>
                    <a:pt x="2204" y="804"/>
                  </a:lnTo>
                  <a:lnTo>
                    <a:pt x="2194" y="821"/>
                  </a:lnTo>
                  <a:lnTo>
                    <a:pt x="2140" y="936"/>
                  </a:lnTo>
                  <a:lnTo>
                    <a:pt x="2087" y="1048"/>
                  </a:lnTo>
                  <a:lnTo>
                    <a:pt x="2031" y="1157"/>
                  </a:lnTo>
                  <a:lnTo>
                    <a:pt x="1977" y="1261"/>
                  </a:lnTo>
                  <a:lnTo>
                    <a:pt x="1923" y="1363"/>
                  </a:lnTo>
                  <a:lnTo>
                    <a:pt x="1870" y="1460"/>
                  </a:lnTo>
                  <a:lnTo>
                    <a:pt x="1816" y="1556"/>
                  </a:lnTo>
                  <a:lnTo>
                    <a:pt x="1764" y="1647"/>
                  </a:lnTo>
                  <a:lnTo>
                    <a:pt x="1710" y="1735"/>
                  </a:lnTo>
                  <a:lnTo>
                    <a:pt x="1658" y="1819"/>
                  </a:lnTo>
                  <a:lnTo>
                    <a:pt x="1607" y="1902"/>
                  </a:lnTo>
                  <a:lnTo>
                    <a:pt x="1555" y="1979"/>
                  </a:lnTo>
                  <a:lnTo>
                    <a:pt x="1503" y="2054"/>
                  </a:lnTo>
                  <a:lnTo>
                    <a:pt x="1451" y="2125"/>
                  </a:lnTo>
                  <a:lnTo>
                    <a:pt x="1401" y="2194"/>
                  </a:lnTo>
                  <a:lnTo>
                    <a:pt x="1353" y="2257"/>
                  </a:lnTo>
                  <a:lnTo>
                    <a:pt x="1328" y="2288"/>
                  </a:lnTo>
                  <a:lnTo>
                    <a:pt x="1303" y="2319"/>
                  </a:lnTo>
                  <a:lnTo>
                    <a:pt x="1280" y="2349"/>
                  </a:lnTo>
                  <a:lnTo>
                    <a:pt x="1255" y="2380"/>
                  </a:lnTo>
                  <a:lnTo>
                    <a:pt x="1230" y="2409"/>
                  </a:lnTo>
                  <a:lnTo>
                    <a:pt x="1205" y="2438"/>
                  </a:lnTo>
                  <a:lnTo>
                    <a:pt x="1157" y="2493"/>
                  </a:lnTo>
                  <a:lnTo>
                    <a:pt x="1108" y="2547"/>
                  </a:lnTo>
                  <a:lnTo>
                    <a:pt x="1058" y="2601"/>
                  </a:lnTo>
                  <a:lnTo>
                    <a:pt x="1008" y="2651"/>
                  </a:lnTo>
                  <a:lnTo>
                    <a:pt x="958" y="2699"/>
                  </a:lnTo>
                  <a:lnTo>
                    <a:pt x="908" y="2747"/>
                  </a:lnTo>
                  <a:lnTo>
                    <a:pt x="858" y="2793"/>
                  </a:lnTo>
                  <a:lnTo>
                    <a:pt x="808" y="2837"/>
                  </a:lnTo>
                  <a:lnTo>
                    <a:pt x="756" y="2879"/>
                  </a:lnTo>
                  <a:lnTo>
                    <a:pt x="706" y="2919"/>
                  </a:lnTo>
                  <a:lnTo>
                    <a:pt x="656" y="2960"/>
                  </a:lnTo>
                  <a:lnTo>
                    <a:pt x="605" y="2998"/>
                  </a:lnTo>
                  <a:lnTo>
                    <a:pt x="555" y="3035"/>
                  </a:lnTo>
                  <a:lnTo>
                    <a:pt x="534" y="3050"/>
                  </a:lnTo>
                  <a:lnTo>
                    <a:pt x="512" y="3063"/>
                  </a:lnTo>
                  <a:lnTo>
                    <a:pt x="491" y="3079"/>
                  </a:lnTo>
                  <a:lnTo>
                    <a:pt x="472" y="3092"/>
                  </a:lnTo>
                  <a:lnTo>
                    <a:pt x="453" y="3106"/>
                  </a:lnTo>
                  <a:lnTo>
                    <a:pt x="432" y="3117"/>
                  </a:lnTo>
                  <a:lnTo>
                    <a:pt x="413" y="3131"/>
                  </a:lnTo>
                  <a:lnTo>
                    <a:pt x="393" y="3142"/>
                  </a:lnTo>
                  <a:lnTo>
                    <a:pt x="376" y="3154"/>
                  </a:lnTo>
                  <a:lnTo>
                    <a:pt x="357" y="3163"/>
                  </a:lnTo>
                  <a:lnTo>
                    <a:pt x="340" y="3173"/>
                  </a:lnTo>
                  <a:lnTo>
                    <a:pt x="320" y="3182"/>
                  </a:lnTo>
                  <a:lnTo>
                    <a:pt x="303" y="3192"/>
                  </a:lnTo>
                  <a:lnTo>
                    <a:pt x="286" y="3202"/>
                  </a:lnTo>
                  <a:lnTo>
                    <a:pt x="271" y="3209"/>
                  </a:lnTo>
                  <a:lnTo>
                    <a:pt x="253" y="3217"/>
                  </a:lnTo>
                  <a:lnTo>
                    <a:pt x="236" y="3225"/>
                  </a:lnTo>
                  <a:lnTo>
                    <a:pt x="221" y="3230"/>
                  </a:lnTo>
                  <a:lnTo>
                    <a:pt x="190" y="3242"/>
                  </a:lnTo>
                  <a:lnTo>
                    <a:pt x="161" y="3253"/>
                  </a:lnTo>
                  <a:lnTo>
                    <a:pt x="132" y="3261"/>
                  </a:lnTo>
                  <a:lnTo>
                    <a:pt x="105" y="3267"/>
                  </a:lnTo>
                  <a:lnTo>
                    <a:pt x="81" y="3273"/>
                  </a:lnTo>
                  <a:lnTo>
                    <a:pt x="56" y="3275"/>
                  </a:lnTo>
                  <a:lnTo>
                    <a:pt x="34" y="3276"/>
                  </a:lnTo>
                  <a:lnTo>
                    <a:pt x="27" y="3275"/>
                  </a:lnTo>
                  <a:lnTo>
                    <a:pt x="19" y="3275"/>
                  </a:lnTo>
                  <a:lnTo>
                    <a:pt x="13" y="3273"/>
                  </a:lnTo>
                  <a:lnTo>
                    <a:pt x="9" y="3271"/>
                  </a:lnTo>
                  <a:lnTo>
                    <a:pt x="6" y="3267"/>
                  </a:lnTo>
                  <a:lnTo>
                    <a:pt x="2" y="3261"/>
                  </a:lnTo>
                  <a:lnTo>
                    <a:pt x="2" y="3255"/>
                  </a:lnTo>
                  <a:lnTo>
                    <a:pt x="0" y="3250"/>
                  </a:lnTo>
                  <a:lnTo>
                    <a:pt x="2" y="3248"/>
                  </a:lnTo>
                  <a:lnTo>
                    <a:pt x="2" y="3244"/>
                  </a:lnTo>
                  <a:lnTo>
                    <a:pt x="4" y="3240"/>
                  </a:lnTo>
                  <a:lnTo>
                    <a:pt x="6" y="3238"/>
                  </a:lnTo>
                  <a:lnTo>
                    <a:pt x="8" y="3234"/>
                  </a:lnTo>
                  <a:lnTo>
                    <a:pt x="9" y="3228"/>
                  </a:lnTo>
                  <a:lnTo>
                    <a:pt x="17" y="3221"/>
                  </a:lnTo>
                  <a:lnTo>
                    <a:pt x="25" y="3209"/>
                  </a:lnTo>
                  <a:lnTo>
                    <a:pt x="36" y="3198"/>
                  </a:lnTo>
                  <a:lnTo>
                    <a:pt x="48" y="3186"/>
                  </a:lnTo>
                  <a:lnTo>
                    <a:pt x="61" y="3171"/>
                  </a:lnTo>
                  <a:lnTo>
                    <a:pt x="129" y="3119"/>
                  </a:lnTo>
                  <a:lnTo>
                    <a:pt x="196" y="3067"/>
                  </a:lnTo>
                  <a:lnTo>
                    <a:pt x="263" y="3012"/>
                  </a:lnTo>
                  <a:lnTo>
                    <a:pt x="328" y="2956"/>
                  </a:lnTo>
                  <a:lnTo>
                    <a:pt x="393" y="2898"/>
                  </a:lnTo>
                  <a:lnTo>
                    <a:pt x="459" y="2841"/>
                  </a:lnTo>
                  <a:lnTo>
                    <a:pt x="522" y="2779"/>
                  </a:lnTo>
                  <a:lnTo>
                    <a:pt x="585" y="2718"/>
                  </a:lnTo>
                  <a:lnTo>
                    <a:pt x="649" y="2654"/>
                  </a:lnTo>
                  <a:lnTo>
                    <a:pt x="708" y="2589"/>
                  </a:lnTo>
                  <a:lnTo>
                    <a:pt x="770" y="2522"/>
                  </a:lnTo>
                  <a:lnTo>
                    <a:pt x="829" y="2455"/>
                  </a:lnTo>
                  <a:lnTo>
                    <a:pt x="889" y="2384"/>
                  </a:lnTo>
                  <a:lnTo>
                    <a:pt x="946" y="2313"/>
                  </a:lnTo>
                  <a:lnTo>
                    <a:pt x="1002" y="2240"/>
                  </a:lnTo>
                  <a:lnTo>
                    <a:pt x="1060" y="2167"/>
                  </a:lnTo>
                  <a:lnTo>
                    <a:pt x="1113" y="2092"/>
                  </a:lnTo>
                  <a:lnTo>
                    <a:pt x="1165" y="2017"/>
                  </a:lnTo>
                  <a:lnTo>
                    <a:pt x="1217" y="1942"/>
                  </a:lnTo>
                  <a:lnTo>
                    <a:pt x="1267" y="1869"/>
                  </a:lnTo>
                  <a:lnTo>
                    <a:pt x="1315" y="1796"/>
                  </a:lnTo>
                  <a:lnTo>
                    <a:pt x="1363" y="1723"/>
                  </a:lnTo>
                  <a:lnTo>
                    <a:pt x="1409" y="1652"/>
                  </a:lnTo>
                  <a:lnTo>
                    <a:pt x="1453" y="1580"/>
                  </a:lnTo>
                  <a:lnTo>
                    <a:pt x="1495" y="1508"/>
                  </a:lnTo>
                  <a:lnTo>
                    <a:pt x="1538" y="1437"/>
                  </a:lnTo>
                  <a:lnTo>
                    <a:pt x="1578" y="1368"/>
                  </a:lnTo>
                  <a:lnTo>
                    <a:pt x="1616" y="1299"/>
                  </a:lnTo>
                  <a:lnTo>
                    <a:pt x="1655" y="1228"/>
                  </a:lnTo>
                  <a:lnTo>
                    <a:pt x="1689" y="1161"/>
                  </a:lnTo>
                  <a:lnTo>
                    <a:pt x="1724" y="1092"/>
                  </a:lnTo>
                  <a:lnTo>
                    <a:pt x="1756" y="1025"/>
                  </a:lnTo>
                  <a:lnTo>
                    <a:pt x="1772" y="992"/>
                  </a:lnTo>
                  <a:lnTo>
                    <a:pt x="1785" y="959"/>
                  </a:lnTo>
                  <a:lnTo>
                    <a:pt x="1799" y="929"/>
                  </a:lnTo>
                  <a:lnTo>
                    <a:pt x="1812" y="898"/>
                  </a:lnTo>
                  <a:lnTo>
                    <a:pt x="1825" y="869"/>
                  </a:lnTo>
                  <a:lnTo>
                    <a:pt x="1837" y="840"/>
                  </a:lnTo>
                  <a:lnTo>
                    <a:pt x="1849" y="812"/>
                  </a:lnTo>
                  <a:lnTo>
                    <a:pt x="1860" y="785"/>
                  </a:lnTo>
                  <a:lnTo>
                    <a:pt x="1872" y="760"/>
                  </a:lnTo>
                  <a:lnTo>
                    <a:pt x="1881" y="733"/>
                  </a:lnTo>
                  <a:lnTo>
                    <a:pt x="1893" y="708"/>
                  </a:lnTo>
                  <a:lnTo>
                    <a:pt x="1902" y="685"/>
                  </a:lnTo>
                  <a:lnTo>
                    <a:pt x="1910" y="662"/>
                  </a:lnTo>
                  <a:lnTo>
                    <a:pt x="1920" y="641"/>
                  </a:lnTo>
                  <a:lnTo>
                    <a:pt x="1927" y="618"/>
                  </a:lnTo>
                  <a:lnTo>
                    <a:pt x="1935" y="599"/>
                  </a:lnTo>
                  <a:lnTo>
                    <a:pt x="1943" y="577"/>
                  </a:lnTo>
                  <a:lnTo>
                    <a:pt x="1948" y="560"/>
                  </a:lnTo>
                  <a:lnTo>
                    <a:pt x="1956" y="541"/>
                  </a:lnTo>
                  <a:lnTo>
                    <a:pt x="1962" y="524"/>
                  </a:lnTo>
                  <a:lnTo>
                    <a:pt x="1966" y="506"/>
                  </a:lnTo>
                  <a:lnTo>
                    <a:pt x="1971" y="491"/>
                  </a:lnTo>
                  <a:lnTo>
                    <a:pt x="1975" y="476"/>
                  </a:lnTo>
                  <a:lnTo>
                    <a:pt x="1979" y="462"/>
                  </a:lnTo>
                  <a:lnTo>
                    <a:pt x="1983" y="449"/>
                  </a:lnTo>
                  <a:lnTo>
                    <a:pt x="1987" y="437"/>
                  </a:lnTo>
                  <a:lnTo>
                    <a:pt x="1989" y="426"/>
                  </a:lnTo>
                  <a:lnTo>
                    <a:pt x="1991" y="414"/>
                  </a:lnTo>
                  <a:lnTo>
                    <a:pt x="1992" y="405"/>
                  </a:lnTo>
                  <a:lnTo>
                    <a:pt x="1994" y="395"/>
                  </a:lnTo>
                  <a:lnTo>
                    <a:pt x="1994" y="385"/>
                  </a:lnTo>
                  <a:lnTo>
                    <a:pt x="1994" y="378"/>
                  </a:lnTo>
                  <a:lnTo>
                    <a:pt x="1994" y="366"/>
                  </a:lnTo>
                  <a:lnTo>
                    <a:pt x="1992" y="357"/>
                  </a:lnTo>
                  <a:lnTo>
                    <a:pt x="1989" y="347"/>
                  </a:lnTo>
                  <a:lnTo>
                    <a:pt x="1983" y="339"/>
                  </a:lnTo>
                  <a:lnTo>
                    <a:pt x="1975" y="334"/>
                  </a:lnTo>
                  <a:lnTo>
                    <a:pt x="1968" y="330"/>
                  </a:lnTo>
                  <a:lnTo>
                    <a:pt x="1956" y="326"/>
                  </a:lnTo>
                  <a:lnTo>
                    <a:pt x="1945" y="326"/>
                  </a:lnTo>
                  <a:lnTo>
                    <a:pt x="1933" y="326"/>
                  </a:lnTo>
                  <a:lnTo>
                    <a:pt x="1921" y="326"/>
                  </a:lnTo>
                  <a:lnTo>
                    <a:pt x="1908" y="328"/>
                  </a:lnTo>
                  <a:lnTo>
                    <a:pt x="1893" y="330"/>
                  </a:lnTo>
                  <a:lnTo>
                    <a:pt x="1877" y="332"/>
                  </a:lnTo>
                  <a:lnTo>
                    <a:pt x="1862" y="334"/>
                  </a:lnTo>
                  <a:lnTo>
                    <a:pt x="1847" y="338"/>
                  </a:lnTo>
                  <a:lnTo>
                    <a:pt x="1829" y="341"/>
                  </a:lnTo>
                  <a:lnTo>
                    <a:pt x="1812" y="345"/>
                  </a:lnTo>
                  <a:lnTo>
                    <a:pt x="1793" y="351"/>
                  </a:lnTo>
                  <a:lnTo>
                    <a:pt x="1774" y="355"/>
                  </a:lnTo>
                  <a:lnTo>
                    <a:pt x="1754" y="361"/>
                  </a:lnTo>
                  <a:lnTo>
                    <a:pt x="1733" y="368"/>
                  </a:lnTo>
                  <a:lnTo>
                    <a:pt x="1712" y="376"/>
                  </a:lnTo>
                  <a:lnTo>
                    <a:pt x="1691" y="384"/>
                  </a:lnTo>
                  <a:lnTo>
                    <a:pt x="1668" y="391"/>
                  </a:lnTo>
                  <a:lnTo>
                    <a:pt x="1635" y="397"/>
                  </a:lnTo>
                  <a:lnTo>
                    <a:pt x="1603" y="403"/>
                  </a:lnTo>
                  <a:lnTo>
                    <a:pt x="1572" y="409"/>
                  </a:lnTo>
                  <a:lnTo>
                    <a:pt x="1543" y="412"/>
                  </a:lnTo>
                  <a:lnTo>
                    <a:pt x="1514" y="416"/>
                  </a:lnTo>
                  <a:lnTo>
                    <a:pt x="1488" y="420"/>
                  </a:lnTo>
                  <a:lnTo>
                    <a:pt x="1461" y="424"/>
                  </a:lnTo>
                  <a:lnTo>
                    <a:pt x="1434" y="426"/>
                  </a:lnTo>
                  <a:lnTo>
                    <a:pt x="1411" y="430"/>
                  </a:lnTo>
                  <a:lnTo>
                    <a:pt x="1386" y="432"/>
                  </a:lnTo>
                  <a:lnTo>
                    <a:pt x="1363" y="433"/>
                  </a:lnTo>
                  <a:lnTo>
                    <a:pt x="1342" y="435"/>
                  </a:lnTo>
                  <a:lnTo>
                    <a:pt x="1321" y="435"/>
                  </a:lnTo>
                  <a:lnTo>
                    <a:pt x="1301" y="435"/>
                  </a:lnTo>
                  <a:lnTo>
                    <a:pt x="1282" y="437"/>
                  </a:lnTo>
                  <a:lnTo>
                    <a:pt x="1263" y="437"/>
                  </a:lnTo>
                  <a:lnTo>
                    <a:pt x="1240" y="435"/>
                  </a:lnTo>
                  <a:lnTo>
                    <a:pt x="1219" y="435"/>
                  </a:lnTo>
                  <a:lnTo>
                    <a:pt x="1198" y="432"/>
                  </a:lnTo>
                  <a:lnTo>
                    <a:pt x="1177" y="428"/>
                  </a:lnTo>
                  <a:lnTo>
                    <a:pt x="1156" y="424"/>
                  </a:lnTo>
                  <a:lnTo>
                    <a:pt x="1136" y="418"/>
                  </a:lnTo>
                  <a:lnTo>
                    <a:pt x="1117" y="410"/>
                  </a:lnTo>
                  <a:lnTo>
                    <a:pt x="1098" y="405"/>
                  </a:lnTo>
                  <a:lnTo>
                    <a:pt x="1088" y="399"/>
                  </a:lnTo>
                  <a:lnTo>
                    <a:pt x="1079" y="393"/>
                  </a:lnTo>
                  <a:lnTo>
                    <a:pt x="1071" y="387"/>
                  </a:lnTo>
                  <a:lnTo>
                    <a:pt x="1065" y="380"/>
                  </a:lnTo>
                  <a:lnTo>
                    <a:pt x="1060" y="374"/>
                  </a:lnTo>
                  <a:lnTo>
                    <a:pt x="1056" y="366"/>
                  </a:lnTo>
                  <a:lnTo>
                    <a:pt x="1054" y="359"/>
                  </a:lnTo>
                  <a:lnTo>
                    <a:pt x="1054" y="353"/>
                  </a:lnTo>
                  <a:lnTo>
                    <a:pt x="1054" y="343"/>
                  </a:lnTo>
                  <a:lnTo>
                    <a:pt x="1056" y="336"/>
                  </a:lnTo>
                  <a:lnTo>
                    <a:pt x="1058" y="328"/>
                  </a:lnTo>
                  <a:lnTo>
                    <a:pt x="1061" y="322"/>
                  </a:lnTo>
                  <a:lnTo>
                    <a:pt x="1065" y="314"/>
                  </a:lnTo>
                  <a:lnTo>
                    <a:pt x="1071" y="309"/>
                  </a:lnTo>
                  <a:lnTo>
                    <a:pt x="1079" y="303"/>
                  </a:lnTo>
                  <a:lnTo>
                    <a:pt x="1086" y="297"/>
                  </a:lnTo>
                  <a:lnTo>
                    <a:pt x="1094" y="293"/>
                  </a:lnTo>
                  <a:lnTo>
                    <a:pt x="1104" y="288"/>
                  </a:lnTo>
                  <a:lnTo>
                    <a:pt x="1113" y="284"/>
                  </a:lnTo>
                  <a:lnTo>
                    <a:pt x="1125" y="280"/>
                  </a:lnTo>
                  <a:lnTo>
                    <a:pt x="1138" y="276"/>
                  </a:lnTo>
                  <a:lnTo>
                    <a:pt x="1152" y="272"/>
                  </a:lnTo>
                  <a:lnTo>
                    <a:pt x="1165" y="270"/>
                  </a:lnTo>
                  <a:lnTo>
                    <a:pt x="1180" y="266"/>
                  </a:lnTo>
                  <a:lnTo>
                    <a:pt x="1244" y="255"/>
                  </a:lnTo>
                  <a:lnTo>
                    <a:pt x="1303" y="242"/>
                  </a:lnTo>
                  <a:lnTo>
                    <a:pt x="1363" y="230"/>
                  </a:lnTo>
                  <a:lnTo>
                    <a:pt x="1419" y="217"/>
                  </a:lnTo>
                  <a:lnTo>
                    <a:pt x="1474" y="203"/>
                  </a:lnTo>
                  <a:lnTo>
                    <a:pt x="1528" y="190"/>
                  </a:lnTo>
                  <a:lnTo>
                    <a:pt x="1580" y="178"/>
                  </a:lnTo>
                  <a:lnTo>
                    <a:pt x="1630" y="163"/>
                  </a:lnTo>
                  <a:lnTo>
                    <a:pt x="1678" y="149"/>
                  </a:lnTo>
                  <a:lnTo>
                    <a:pt x="1724" y="136"/>
                  </a:lnTo>
                  <a:lnTo>
                    <a:pt x="1768" y="123"/>
                  </a:lnTo>
                  <a:lnTo>
                    <a:pt x="1810" y="107"/>
                  </a:lnTo>
                  <a:lnTo>
                    <a:pt x="1850" y="92"/>
                  </a:lnTo>
                  <a:lnTo>
                    <a:pt x="1889" y="76"/>
                  </a:lnTo>
                  <a:lnTo>
                    <a:pt x="1927" y="61"/>
                  </a:lnTo>
                  <a:lnTo>
                    <a:pt x="1962" y="46"/>
                  </a:lnTo>
                  <a:lnTo>
                    <a:pt x="1977" y="40"/>
                  </a:lnTo>
                  <a:lnTo>
                    <a:pt x="1991" y="34"/>
                  </a:lnTo>
                  <a:lnTo>
                    <a:pt x="2006" y="28"/>
                  </a:lnTo>
                  <a:lnTo>
                    <a:pt x="2019" y="25"/>
                  </a:lnTo>
                  <a:lnTo>
                    <a:pt x="2031" y="21"/>
                  </a:lnTo>
                  <a:lnTo>
                    <a:pt x="2044" y="17"/>
                  </a:lnTo>
                  <a:lnTo>
                    <a:pt x="2056" y="13"/>
                  </a:lnTo>
                  <a:lnTo>
                    <a:pt x="2065" y="9"/>
                  </a:lnTo>
                  <a:lnTo>
                    <a:pt x="2077" y="7"/>
                  </a:lnTo>
                  <a:lnTo>
                    <a:pt x="2087" y="5"/>
                  </a:lnTo>
                  <a:lnTo>
                    <a:pt x="2096" y="3"/>
                  </a:lnTo>
                  <a:lnTo>
                    <a:pt x="2104" y="2"/>
                  </a:lnTo>
                  <a:lnTo>
                    <a:pt x="2112" y="2"/>
                  </a:lnTo>
                  <a:lnTo>
                    <a:pt x="2119" y="0"/>
                  </a:lnTo>
                  <a:lnTo>
                    <a:pt x="2127" y="0"/>
                  </a:lnTo>
                  <a:lnTo>
                    <a:pt x="2133" y="0"/>
                  </a:lnTo>
                  <a:lnTo>
                    <a:pt x="21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5029200" y="2895600"/>
              <a:ext cx="1016770" cy="663946"/>
            </a:xfrm>
            <a:custGeom>
              <a:avLst/>
              <a:gdLst/>
              <a:ahLst/>
              <a:cxnLst>
                <a:cxn ang="0">
                  <a:pos x="153" y="6"/>
                </a:cxn>
                <a:cxn ang="0">
                  <a:pos x="217" y="25"/>
                </a:cxn>
                <a:cxn ang="0">
                  <a:pos x="288" y="62"/>
                </a:cxn>
                <a:cxn ang="0">
                  <a:pos x="368" y="115"/>
                </a:cxn>
                <a:cxn ang="0">
                  <a:pos x="457" y="184"/>
                </a:cxn>
                <a:cxn ang="0">
                  <a:pos x="553" y="267"/>
                </a:cxn>
                <a:cxn ang="0">
                  <a:pos x="697" y="415"/>
                </a:cxn>
                <a:cxn ang="0">
                  <a:pos x="894" y="616"/>
                </a:cxn>
                <a:cxn ang="0">
                  <a:pos x="1073" y="795"/>
                </a:cxn>
                <a:cxn ang="0">
                  <a:pos x="1238" y="948"/>
                </a:cxn>
                <a:cxn ang="0">
                  <a:pos x="1384" y="1077"/>
                </a:cxn>
                <a:cxn ang="0">
                  <a:pos x="1513" y="1183"/>
                </a:cxn>
                <a:cxn ang="0">
                  <a:pos x="1622" y="1265"/>
                </a:cxn>
                <a:cxn ang="0">
                  <a:pos x="1739" y="1336"/>
                </a:cxn>
                <a:cxn ang="0">
                  <a:pos x="1873" y="1411"/>
                </a:cxn>
                <a:cxn ang="0">
                  <a:pos x="2031" y="1490"/>
                </a:cxn>
                <a:cxn ang="0">
                  <a:pos x="2207" y="1572"/>
                </a:cxn>
                <a:cxn ang="0">
                  <a:pos x="2403" y="1661"/>
                </a:cxn>
                <a:cxn ang="0">
                  <a:pos x="2620" y="1755"/>
                </a:cxn>
                <a:cxn ang="0">
                  <a:pos x="2747" y="1810"/>
                </a:cxn>
                <a:cxn ang="0">
                  <a:pos x="2789" y="1833"/>
                </a:cxn>
                <a:cxn ang="0">
                  <a:pos x="2810" y="1858"/>
                </a:cxn>
                <a:cxn ang="0">
                  <a:pos x="2812" y="1885"/>
                </a:cxn>
                <a:cxn ang="0">
                  <a:pos x="2795" y="1912"/>
                </a:cxn>
                <a:cxn ang="0">
                  <a:pos x="2756" y="1935"/>
                </a:cxn>
                <a:cxn ang="0">
                  <a:pos x="2680" y="1960"/>
                </a:cxn>
                <a:cxn ang="0">
                  <a:pos x="2520" y="1998"/>
                </a:cxn>
                <a:cxn ang="0">
                  <a:pos x="2376" y="2029"/>
                </a:cxn>
                <a:cxn ang="0">
                  <a:pos x="2250" y="2054"/>
                </a:cxn>
                <a:cxn ang="0">
                  <a:pos x="2138" y="2073"/>
                </a:cxn>
                <a:cxn ang="0">
                  <a:pos x="2044" y="2083"/>
                </a:cxn>
                <a:cxn ang="0">
                  <a:pos x="1967" y="2089"/>
                </a:cxn>
                <a:cxn ang="0">
                  <a:pos x="1883" y="2083"/>
                </a:cxn>
                <a:cxn ang="0">
                  <a:pos x="1795" y="2058"/>
                </a:cxn>
                <a:cxn ang="0">
                  <a:pos x="1706" y="2014"/>
                </a:cxn>
                <a:cxn ang="0">
                  <a:pos x="1641" y="1962"/>
                </a:cxn>
                <a:cxn ang="0">
                  <a:pos x="1566" y="1885"/>
                </a:cxn>
                <a:cxn ang="0">
                  <a:pos x="1463" y="1768"/>
                </a:cxn>
                <a:cxn ang="0">
                  <a:pos x="1332" y="1609"/>
                </a:cxn>
                <a:cxn ang="0">
                  <a:pos x="1175" y="1407"/>
                </a:cxn>
                <a:cxn ang="0">
                  <a:pos x="990" y="1165"/>
                </a:cxn>
                <a:cxn ang="0">
                  <a:pos x="798" y="902"/>
                </a:cxn>
                <a:cxn ang="0">
                  <a:pos x="670" y="732"/>
                </a:cxn>
                <a:cxn ang="0">
                  <a:pos x="543" y="576"/>
                </a:cxn>
                <a:cxn ang="0">
                  <a:pos x="420" y="438"/>
                </a:cxn>
                <a:cxn ang="0">
                  <a:pos x="307" y="326"/>
                </a:cxn>
                <a:cxn ang="0">
                  <a:pos x="198" y="236"/>
                </a:cxn>
                <a:cxn ang="0">
                  <a:pos x="88" y="169"/>
                </a:cxn>
                <a:cxn ang="0">
                  <a:pos x="36" y="148"/>
                </a:cxn>
                <a:cxn ang="0">
                  <a:pos x="11" y="127"/>
                </a:cxn>
                <a:cxn ang="0">
                  <a:pos x="0" y="94"/>
                </a:cxn>
                <a:cxn ang="0">
                  <a:pos x="4" y="52"/>
                </a:cxn>
                <a:cxn ang="0">
                  <a:pos x="27" y="19"/>
                </a:cxn>
                <a:cxn ang="0">
                  <a:pos x="73" y="2"/>
                </a:cxn>
              </a:cxnLst>
              <a:rect l="0" t="0" r="r" b="b"/>
              <a:pathLst>
                <a:path w="2814" h="2089">
                  <a:moveTo>
                    <a:pt x="109" y="0"/>
                  </a:moveTo>
                  <a:lnTo>
                    <a:pt x="121" y="0"/>
                  </a:lnTo>
                  <a:lnTo>
                    <a:pt x="130" y="2"/>
                  </a:lnTo>
                  <a:lnTo>
                    <a:pt x="142" y="4"/>
                  </a:lnTo>
                  <a:lnTo>
                    <a:pt x="153" y="6"/>
                  </a:lnTo>
                  <a:lnTo>
                    <a:pt x="167" y="8"/>
                  </a:lnTo>
                  <a:lnTo>
                    <a:pt x="178" y="12"/>
                  </a:lnTo>
                  <a:lnTo>
                    <a:pt x="190" y="15"/>
                  </a:lnTo>
                  <a:lnTo>
                    <a:pt x="203" y="21"/>
                  </a:lnTo>
                  <a:lnTo>
                    <a:pt x="217" y="25"/>
                  </a:lnTo>
                  <a:lnTo>
                    <a:pt x="230" y="33"/>
                  </a:lnTo>
                  <a:lnTo>
                    <a:pt x="244" y="39"/>
                  </a:lnTo>
                  <a:lnTo>
                    <a:pt x="259" y="46"/>
                  </a:lnTo>
                  <a:lnTo>
                    <a:pt x="272" y="54"/>
                  </a:lnTo>
                  <a:lnTo>
                    <a:pt x="288" y="62"/>
                  </a:lnTo>
                  <a:lnTo>
                    <a:pt x="303" y="71"/>
                  </a:lnTo>
                  <a:lnTo>
                    <a:pt x="318" y="81"/>
                  </a:lnTo>
                  <a:lnTo>
                    <a:pt x="336" y="92"/>
                  </a:lnTo>
                  <a:lnTo>
                    <a:pt x="351" y="104"/>
                  </a:lnTo>
                  <a:lnTo>
                    <a:pt x="368" y="115"/>
                  </a:lnTo>
                  <a:lnTo>
                    <a:pt x="386" y="127"/>
                  </a:lnTo>
                  <a:lnTo>
                    <a:pt x="403" y="140"/>
                  </a:lnTo>
                  <a:lnTo>
                    <a:pt x="420" y="154"/>
                  </a:lnTo>
                  <a:lnTo>
                    <a:pt x="438" y="169"/>
                  </a:lnTo>
                  <a:lnTo>
                    <a:pt x="457" y="184"/>
                  </a:lnTo>
                  <a:lnTo>
                    <a:pt x="474" y="200"/>
                  </a:lnTo>
                  <a:lnTo>
                    <a:pt x="493" y="215"/>
                  </a:lnTo>
                  <a:lnTo>
                    <a:pt x="512" y="232"/>
                  </a:lnTo>
                  <a:lnTo>
                    <a:pt x="532" y="250"/>
                  </a:lnTo>
                  <a:lnTo>
                    <a:pt x="553" y="267"/>
                  </a:lnTo>
                  <a:lnTo>
                    <a:pt x="572" y="286"/>
                  </a:lnTo>
                  <a:lnTo>
                    <a:pt x="593" y="305"/>
                  </a:lnTo>
                  <a:lnTo>
                    <a:pt x="614" y="326"/>
                  </a:lnTo>
                  <a:lnTo>
                    <a:pt x="656" y="371"/>
                  </a:lnTo>
                  <a:lnTo>
                    <a:pt x="697" y="415"/>
                  </a:lnTo>
                  <a:lnTo>
                    <a:pt x="737" y="457"/>
                  </a:lnTo>
                  <a:lnTo>
                    <a:pt x="777" y="499"/>
                  </a:lnTo>
                  <a:lnTo>
                    <a:pt x="818" y="540"/>
                  </a:lnTo>
                  <a:lnTo>
                    <a:pt x="856" y="578"/>
                  </a:lnTo>
                  <a:lnTo>
                    <a:pt x="894" y="616"/>
                  </a:lnTo>
                  <a:lnTo>
                    <a:pt x="931" y="655"/>
                  </a:lnTo>
                  <a:lnTo>
                    <a:pt x="967" y="691"/>
                  </a:lnTo>
                  <a:lnTo>
                    <a:pt x="1004" y="726"/>
                  </a:lnTo>
                  <a:lnTo>
                    <a:pt x="1038" y="760"/>
                  </a:lnTo>
                  <a:lnTo>
                    <a:pt x="1073" y="795"/>
                  </a:lnTo>
                  <a:lnTo>
                    <a:pt x="1107" y="827"/>
                  </a:lnTo>
                  <a:lnTo>
                    <a:pt x="1142" y="858"/>
                  </a:lnTo>
                  <a:lnTo>
                    <a:pt x="1175" y="889"/>
                  </a:lnTo>
                  <a:lnTo>
                    <a:pt x="1205" y="920"/>
                  </a:lnTo>
                  <a:lnTo>
                    <a:pt x="1238" y="948"/>
                  </a:lnTo>
                  <a:lnTo>
                    <a:pt x="1269" y="975"/>
                  </a:lnTo>
                  <a:lnTo>
                    <a:pt x="1298" y="1002"/>
                  </a:lnTo>
                  <a:lnTo>
                    <a:pt x="1328" y="1029"/>
                  </a:lnTo>
                  <a:lnTo>
                    <a:pt x="1355" y="1054"/>
                  </a:lnTo>
                  <a:lnTo>
                    <a:pt x="1384" y="1077"/>
                  </a:lnTo>
                  <a:lnTo>
                    <a:pt x="1411" y="1100"/>
                  </a:lnTo>
                  <a:lnTo>
                    <a:pt x="1438" y="1123"/>
                  </a:lnTo>
                  <a:lnTo>
                    <a:pt x="1463" y="1144"/>
                  </a:lnTo>
                  <a:lnTo>
                    <a:pt x="1488" y="1163"/>
                  </a:lnTo>
                  <a:lnTo>
                    <a:pt x="1513" y="1183"/>
                  </a:lnTo>
                  <a:lnTo>
                    <a:pt x="1536" y="1202"/>
                  </a:lnTo>
                  <a:lnTo>
                    <a:pt x="1559" y="1219"/>
                  </a:lnTo>
                  <a:lnTo>
                    <a:pt x="1580" y="1236"/>
                  </a:lnTo>
                  <a:lnTo>
                    <a:pt x="1601" y="1252"/>
                  </a:lnTo>
                  <a:lnTo>
                    <a:pt x="1622" y="1265"/>
                  </a:lnTo>
                  <a:lnTo>
                    <a:pt x="1643" y="1281"/>
                  </a:lnTo>
                  <a:lnTo>
                    <a:pt x="1666" y="1294"/>
                  </a:lnTo>
                  <a:lnTo>
                    <a:pt x="1689" y="1307"/>
                  </a:lnTo>
                  <a:lnTo>
                    <a:pt x="1714" y="1321"/>
                  </a:lnTo>
                  <a:lnTo>
                    <a:pt x="1739" y="1336"/>
                  </a:lnTo>
                  <a:lnTo>
                    <a:pt x="1764" y="1352"/>
                  </a:lnTo>
                  <a:lnTo>
                    <a:pt x="1791" y="1365"/>
                  </a:lnTo>
                  <a:lnTo>
                    <a:pt x="1818" y="1380"/>
                  </a:lnTo>
                  <a:lnTo>
                    <a:pt x="1845" y="1396"/>
                  </a:lnTo>
                  <a:lnTo>
                    <a:pt x="1873" y="1411"/>
                  </a:lnTo>
                  <a:lnTo>
                    <a:pt x="1904" y="1426"/>
                  </a:lnTo>
                  <a:lnTo>
                    <a:pt x="1935" y="1442"/>
                  </a:lnTo>
                  <a:lnTo>
                    <a:pt x="1966" y="1457"/>
                  </a:lnTo>
                  <a:lnTo>
                    <a:pt x="1998" y="1472"/>
                  </a:lnTo>
                  <a:lnTo>
                    <a:pt x="2031" y="1490"/>
                  </a:lnTo>
                  <a:lnTo>
                    <a:pt x="2063" y="1505"/>
                  </a:lnTo>
                  <a:lnTo>
                    <a:pt x="2098" y="1522"/>
                  </a:lnTo>
                  <a:lnTo>
                    <a:pt x="2134" y="1538"/>
                  </a:lnTo>
                  <a:lnTo>
                    <a:pt x="2169" y="1555"/>
                  </a:lnTo>
                  <a:lnTo>
                    <a:pt x="2207" y="1572"/>
                  </a:lnTo>
                  <a:lnTo>
                    <a:pt x="2244" y="1590"/>
                  </a:lnTo>
                  <a:lnTo>
                    <a:pt x="2282" y="1607"/>
                  </a:lnTo>
                  <a:lnTo>
                    <a:pt x="2323" y="1624"/>
                  </a:lnTo>
                  <a:lnTo>
                    <a:pt x="2363" y="1643"/>
                  </a:lnTo>
                  <a:lnTo>
                    <a:pt x="2403" y="1661"/>
                  </a:lnTo>
                  <a:lnTo>
                    <a:pt x="2445" y="1680"/>
                  </a:lnTo>
                  <a:lnTo>
                    <a:pt x="2488" y="1697"/>
                  </a:lnTo>
                  <a:lnTo>
                    <a:pt x="2532" y="1716"/>
                  </a:lnTo>
                  <a:lnTo>
                    <a:pt x="2576" y="1735"/>
                  </a:lnTo>
                  <a:lnTo>
                    <a:pt x="2620" y="1755"/>
                  </a:lnTo>
                  <a:lnTo>
                    <a:pt x="2666" y="1774"/>
                  </a:lnTo>
                  <a:lnTo>
                    <a:pt x="2714" y="1795"/>
                  </a:lnTo>
                  <a:lnTo>
                    <a:pt x="2726" y="1799"/>
                  </a:lnTo>
                  <a:lnTo>
                    <a:pt x="2737" y="1805"/>
                  </a:lnTo>
                  <a:lnTo>
                    <a:pt x="2747" y="1810"/>
                  </a:lnTo>
                  <a:lnTo>
                    <a:pt x="2756" y="1814"/>
                  </a:lnTo>
                  <a:lnTo>
                    <a:pt x="2766" y="1820"/>
                  </a:lnTo>
                  <a:lnTo>
                    <a:pt x="2774" y="1824"/>
                  </a:lnTo>
                  <a:lnTo>
                    <a:pt x="2781" y="1830"/>
                  </a:lnTo>
                  <a:lnTo>
                    <a:pt x="2789" y="1833"/>
                  </a:lnTo>
                  <a:lnTo>
                    <a:pt x="2795" y="1839"/>
                  </a:lnTo>
                  <a:lnTo>
                    <a:pt x="2799" y="1843"/>
                  </a:lnTo>
                  <a:lnTo>
                    <a:pt x="2803" y="1849"/>
                  </a:lnTo>
                  <a:lnTo>
                    <a:pt x="2806" y="1853"/>
                  </a:lnTo>
                  <a:lnTo>
                    <a:pt x="2810" y="1858"/>
                  </a:lnTo>
                  <a:lnTo>
                    <a:pt x="2812" y="1862"/>
                  </a:lnTo>
                  <a:lnTo>
                    <a:pt x="2812" y="1868"/>
                  </a:lnTo>
                  <a:lnTo>
                    <a:pt x="2814" y="1874"/>
                  </a:lnTo>
                  <a:lnTo>
                    <a:pt x="2812" y="1879"/>
                  </a:lnTo>
                  <a:lnTo>
                    <a:pt x="2812" y="1885"/>
                  </a:lnTo>
                  <a:lnTo>
                    <a:pt x="2810" y="1891"/>
                  </a:lnTo>
                  <a:lnTo>
                    <a:pt x="2806" y="1897"/>
                  </a:lnTo>
                  <a:lnTo>
                    <a:pt x="2803" y="1901"/>
                  </a:lnTo>
                  <a:lnTo>
                    <a:pt x="2799" y="1906"/>
                  </a:lnTo>
                  <a:lnTo>
                    <a:pt x="2795" y="1912"/>
                  </a:lnTo>
                  <a:lnTo>
                    <a:pt x="2789" y="1916"/>
                  </a:lnTo>
                  <a:lnTo>
                    <a:pt x="2781" y="1922"/>
                  </a:lnTo>
                  <a:lnTo>
                    <a:pt x="2774" y="1926"/>
                  </a:lnTo>
                  <a:lnTo>
                    <a:pt x="2766" y="1931"/>
                  </a:lnTo>
                  <a:lnTo>
                    <a:pt x="2756" y="1935"/>
                  </a:lnTo>
                  <a:lnTo>
                    <a:pt x="2747" y="1939"/>
                  </a:lnTo>
                  <a:lnTo>
                    <a:pt x="2737" y="1943"/>
                  </a:lnTo>
                  <a:lnTo>
                    <a:pt x="2726" y="1947"/>
                  </a:lnTo>
                  <a:lnTo>
                    <a:pt x="2714" y="1950"/>
                  </a:lnTo>
                  <a:lnTo>
                    <a:pt x="2680" y="1960"/>
                  </a:lnTo>
                  <a:lnTo>
                    <a:pt x="2647" y="1968"/>
                  </a:lnTo>
                  <a:lnTo>
                    <a:pt x="2614" y="1975"/>
                  </a:lnTo>
                  <a:lnTo>
                    <a:pt x="2582" y="1983"/>
                  </a:lnTo>
                  <a:lnTo>
                    <a:pt x="2551" y="1991"/>
                  </a:lnTo>
                  <a:lnTo>
                    <a:pt x="2520" y="1998"/>
                  </a:lnTo>
                  <a:lnTo>
                    <a:pt x="2490" y="2006"/>
                  </a:lnTo>
                  <a:lnTo>
                    <a:pt x="2461" y="2012"/>
                  </a:lnTo>
                  <a:lnTo>
                    <a:pt x="2432" y="2018"/>
                  </a:lnTo>
                  <a:lnTo>
                    <a:pt x="2403" y="2023"/>
                  </a:lnTo>
                  <a:lnTo>
                    <a:pt x="2376" y="2029"/>
                  </a:lnTo>
                  <a:lnTo>
                    <a:pt x="2349" y="2035"/>
                  </a:lnTo>
                  <a:lnTo>
                    <a:pt x="2323" y="2041"/>
                  </a:lnTo>
                  <a:lnTo>
                    <a:pt x="2298" y="2046"/>
                  </a:lnTo>
                  <a:lnTo>
                    <a:pt x="2273" y="2050"/>
                  </a:lnTo>
                  <a:lnTo>
                    <a:pt x="2250" y="2054"/>
                  </a:lnTo>
                  <a:lnTo>
                    <a:pt x="2225" y="2058"/>
                  </a:lnTo>
                  <a:lnTo>
                    <a:pt x="2204" y="2062"/>
                  </a:lnTo>
                  <a:lnTo>
                    <a:pt x="2181" y="2066"/>
                  </a:lnTo>
                  <a:lnTo>
                    <a:pt x="2159" y="2069"/>
                  </a:lnTo>
                  <a:lnTo>
                    <a:pt x="2138" y="2073"/>
                  </a:lnTo>
                  <a:lnTo>
                    <a:pt x="2119" y="2075"/>
                  </a:lnTo>
                  <a:lnTo>
                    <a:pt x="2098" y="2077"/>
                  </a:lnTo>
                  <a:lnTo>
                    <a:pt x="2081" y="2079"/>
                  </a:lnTo>
                  <a:lnTo>
                    <a:pt x="2062" y="2081"/>
                  </a:lnTo>
                  <a:lnTo>
                    <a:pt x="2044" y="2083"/>
                  </a:lnTo>
                  <a:lnTo>
                    <a:pt x="2029" y="2085"/>
                  </a:lnTo>
                  <a:lnTo>
                    <a:pt x="2012" y="2087"/>
                  </a:lnTo>
                  <a:lnTo>
                    <a:pt x="1996" y="2087"/>
                  </a:lnTo>
                  <a:lnTo>
                    <a:pt x="1983" y="2089"/>
                  </a:lnTo>
                  <a:lnTo>
                    <a:pt x="1967" y="2089"/>
                  </a:lnTo>
                  <a:lnTo>
                    <a:pt x="1954" y="2089"/>
                  </a:lnTo>
                  <a:lnTo>
                    <a:pt x="1937" y="2089"/>
                  </a:lnTo>
                  <a:lnTo>
                    <a:pt x="1919" y="2087"/>
                  </a:lnTo>
                  <a:lnTo>
                    <a:pt x="1902" y="2085"/>
                  </a:lnTo>
                  <a:lnTo>
                    <a:pt x="1883" y="2083"/>
                  </a:lnTo>
                  <a:lnTo>
                    <a:pt x="1866" y="2079"/>
                  </a:lnTo>
                  <a:lnTo>
                    <a:pt x="1848" y="2075"/>
                  </a:lnTo>
                  <a:lnTo>
                    <a:pt x="1831" y="2069"/>
                  </a:lnTo>
                  <a:lnTo>
                    <a:pt x="1814" y="2064"/>
                  </a:lnTo>
                  <a:lnTo>
                    <a:pt x="1795" y="2058"/>
                  </a:lnTo>
                  <a:lnTo>
                    <a:pt x="1777" y="2050"/>
                  </a:lnTo>
                  <a:lnTo>
                    <a:pt x="1760" y="2043"/>
                  </a:lnTo>
                  <a:lnTo>
                    <a:pt x="1743" y="2033"/>
                  </a:lnTo>
                  <a:lnTo>
                    <a:pt x="1726" y="2023"/>
                  </a:lnTo>
                  <a:lnTo>
                    <a:pt x="1706" y="2014"/>
                  </a:lnTo>
                  <a:lnTo>
                    <a:pt x="1689" y="2002"/>
                  </a:lnTo>
                  <a:lnTo>
                    <a:pt x="1672" y="1991"/>
                  </a:lnTo>
                  <a:lnTo>
                    <a:pt x="1662" y="1983"/>
                  </a:lnTo>
                  <a:lnTo>
                    <a:pt x="1653" y="1973"/>
                  </a:lnTo>
                  <a:lnTo>
                    <a:pt x="1641" y="1962"/>
                  </a:lnTo>
                  <a:lnTo>
                    <a:pt x="1628" y="1950"/>
                  </a:lnTo>
                  <a:lnTo>
                    <a:pt x="1614" y="1937"/>
                  </a:lnTo>
                  <a:lnTo>
                    <a:pt x="1599" y="1922"/>
                  </a:lnTo>
                  <a:lnTo>
                    <a:pt x="1584" y="1904"/>
                  </a:lnTo>
                  <a:lnTo>
                    <a:pt x="1566" y="1885"/>
                  </a:lnTo>
                  <a:lnTo>
                    <a:pt x="1547" y="1864"/>
                  </a:lnTo>
                  <a:lnTo>
                    <a:pt x="1528" y="1843"/>
                  </a:lnTo>
                  <a:lnTo>
                    <a:pt x="1507" y="1820"/>
                  </a:lnTo>
                  <a:lnTo>
                    <a:pt x="1486" y="1795"/>
                  </a:lnTo>
                  <a:lnTo>
                    <a:pt x="1463" y="1768"/>
                  </a:lnTo>
                  <a:lnTo>
                    <a:pt x="1438" y="1739"/>
                  </a:lnTo>
                  <a:lnTo>
                    <a:pt x="1413" y="1709"/>
                  </a:lnTo>
                  <a:lnTo>
                    <a:pt x="1388" y="1676"/>
                  </a:lnTo>
                  <a:lnTo>
                    <a:pt x="1361" y="1643"/>
                  </a:lnTo>
                  <a:lnTo>
                    <a:pt x="1332" y="1609"/>
                  </a:lnTo>
                  <a:lnTo>
                    <a:pt x="1303" y="1572"/>
                  </a:lnTo>
                  <a:lnTo>
                    <a:pt x="1273" y="1534"/>
                  </a:lnTo>
                  <a:lnTo>
                    <a:pt x="1240" y="1494"/>
                  </a:lnTo>
                  <a:lnTo>
                    <a:pt x="1207" y="1451"/>
                  </a:lnTo>
                  <a:lnTo>
                    <a:pt x="1175" y="1407"/>
                  </a:lnTo>
                  <a:lnTo>
                    <a:pt x="1140" y="1363"/>
                  </a:lnTo>
                  <a:lnTo>
                    <a:pt x="1104" y="1315"/>
                  </a:lnTo>
                  <a:lnTo>
                    <a:pt x="1067" y="1267"/>
                  </a:lnTo>
                  <a:lnTo>
                    <a:pt x="1029" y="1217"/>
                  </a:lnTo>
                  <a:lnTo>
                    <a:pt x="990" y="1165"/>
                  </a:lnTo>
                  <a:lnTo>
                    <a:pt x="950" y="1112"/>
                  </a:lnTo>
                  <a:lnTo>
                    <a:pt x="910" y="1056"/>
                  </a:lnTo>
                  <a:lnTo>
                    <a:pt x="868" y="998"/>
                  </a:lnTo>
                  <a:lnTo>
                    <a:pt x="825" y="941"/>
                  </a:lnTo>
                  <a:lnTo>
                    <a:pt x="798" y="902"/>
                  </a:lnTo>
                  <a:lnTo>
                    <a:pt x="773" y="868"/>
                  </a:lnTo>
                  <a:lnTo>
                    <a:pt x="747" y="831"/>
                  </a:lnTo>
                  <a:lnTo>
                    <a:pt x="722" y="797"/>
                  </a:lnTo>
                  <a:lnTo>
                    <a:pt x="695" y="764"/>
                  </a:lnTo>
                  <a:lnTo>
                    <a:pt x="670" y="732"/>
                  </a:lnTo>
                  <a:lnTo>
                    <a:pt x="645" y="699"/>
                  </a:lnTo>
                  <a:lnTo>
                    <a:pt x="618" y="666"/>
                  </a:lnTo>
                  <a:lnTo>
                    <a:pt x="593" y="636"/>
                  </a:lnTo>
                  <a:lnTo>
                    <a:pt x="568" y="605"/>
                  </a:lnTo>
                  <a:lnTo>
                    <a:pt x="543" y="576"/>
                  </a:lnTo>
                  <a:lnTo>
                    <a:pt x="516" y="547"/>
                  </a:lnTo>
                  <a:lnTo>
                    <a:pt x="493" y="518"/>
                  </a:lnTo>
                  <a:lnTo>
                    <a:pt x="468" y="490"/>
                  </a:lnTo>
                  <a:lnTo>
                    <a:pt x="443" y="463"/>
                  </a:lnTo>
                  <a:lnTo>
                    <a:pt x="420" y="438"/>
                  </a:lnTo>
                  <a:lnTo>
                    <a:pt x="397" y="413"/>
                  </a:lnTo>
                  <a:lnTo>
                    <a:pt x="374" y="390"/>
                  </a:lnTo>
                  <a:lnTo>
                    <a:pt x="353" y="367"/>
                  </a:lnTo>
                  <a:lnTo>
                    <a:pt x="330" y="346"/>
                  </a:lnTo>
                  <a:lnTo>
                    <a:pt x="307" y="326"/>
                  </a:lnTo>
                  <a:lnTo>
                    <a:pt x="286" y="307"/>
                  </a:lnTo>
                  <a:lnTo>
                    <a:pt x="263" y="288"/>
                  </a:lnTo>
                  <a:lnTo>
                    <a:pt x="242" y="271"/>
                  </a:lnTo>
                  <a:lnTo>
                    <a:pt x="219" y="254"/>
                  </a:lnTo>
                  <a:lnTo>
                    <a:pt x="198" y="236"/>
                  </a:lnTo>
                  <a:lnTo>
                    <a:pt x="175" y="221"/>
                  </a:lnTo>
                  <a:lnTo>
                    <a:pt x="153" y="207"/>
                  </a:lnTo>
                  <a:lnTo>
                    <a:pt x="130" y="194"/>
                  </a:lnTo>
                  <a:lnTo>
                    <a:pt x="109" y="181"/>
                  </a:lnTo>
                  <a:lnTo>
                    <a:pt x="88" y="169"/>
                  </a:lnTo>
                  <a:lnTo>
                    <a:pt x="65" y="158"/>
                  </a:lnTo>
                  <a:lnTo>
                    <a:pt x="57" y="156"/>
                  </a:lnTo>
                  <a:lnTo>
                    <a:pt x="50" y="154"/>
                  </a:lnTo>
                  <a:lnTo>
                    <a:pt x="42" y="152"/>
                  </a:lnTo>
                  <a:lnTo>
                    <a:pt x="36" y="148"/>
                  </a:lnTo>
                  <a:lnTo>
                    <a:pt x="31" y="144"/>
                  </a:lnTo>
                  <a:lnTo>
                    <a:pt x="25" y="140"/>
                  </a:lnTo>
                  <a:lnTo>
                    <a:pt x="21" y="136"/>
                  </a:lnTo>
                  <a:lnTo>
                    <a:pt x="15" y="133"/>
                  </a:lnTo>
                  <a:lnTo>
                    <a:pt x="11" y="127"/>
                  </a:lnTo>
                  <a:lnTo>
                    <a:pt x="9" y="121"/>
                  </a:lnTo>
                  <a:lnTo>
                    <a:pt x="6" y="115"/>
                  </a:lnTo>
                  <a:lnTo>
                    <a:pt x="4" y="110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87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2" y="60"/>
                  </a:lnTo>
                  <a:lnTo>
                    <a:pt x="4" y="52"/>
                  </a:lnTo>
                  <a:lnTo>
                    <a:pt x="6" y="44"/>
                  </a:lnTo>
                  <a:lnTo>
                    <a:pt x="9" y="37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7" y="19"/>
                  </a:lnTo>
                  <a:lnTo>
                    <a:pt x="34" y="15"/>
                  </a:lnTo>
                  <a:lnTo>
                    <a:pt x="44" y="12"/>
                  </a:lnTo>
                  <a:lnTo>
                    <a:pt x="52" y="8"/>
                  </a:lnTo>
                  <a:lnTo>
                    <a:pt x="61" y="6"/>
                  </a:lnTo>
                  <a:lnTo>
                    <a:pt x="73" y="2"/>
                  </a:lnTo>
                  <a:lnTo>
                    <a:pt x="84" y="2"/>
                  </a:lnTo>
                  <a:lnTo>
                    <a:pt x="96" y="0"/>
                  </a:lnTo>
                  <a:lnTo>
                    <a:pt x="109" y="0"/>
                  </a:lnTo>
                  <a:lnTo>
                    <a:pt x="1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0" y="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：璐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潞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簬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6022" name="Picture 6" descr="C:\Users\Meishing\Dropbox\meizhouhuayu\pics\路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62200" y="3124200"/>
            <a:ext cx="2209800" cy="1071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  <p:pic>
        <p:nvPicPr>
          <p:cNvPr id="1026" name="Picture 2" descr="C:\Users\Meishing\Dropbox\meizhouhuayu\pics\各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9187" y="4724400"/>
            <a:ext cx="4619625" cy="838200"/>
          </a:xfrm>
          <a:prstGeom prst="rect">
            <a:avLst/>
          </a:prstGeom>
          <a:noFill/>
        </p:spPr>
      </p:pic>
      <p:pic>
        <p:nvPicPr>
          <p:cNvPr id="1027" name="Picture 3" descr="C:\Users\Meishing\Dropbox\meizhouhuayu\pics\各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15764" y="5791200"/>
            <a:ext cx="5505450" cy="504825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3200400" y="2057400"/>
            <a:ext cx="738025" cy="558376"/>
            <a:chOff x="3416926" y="3480224"/>
            <a:chExt cx="738025" cy="558376"/>
          </a:xfrm>
          <a:solidFill>
            <a:srgbClr val="00B0F0"/>
          </a:solidFill>
        </p:grpSpPr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3416926" y="3540005"/>
              <a:ext cx="189923" cy="498595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250" y="34"/>
                </a:cxn>
                <a:cxn ang="0">
                  <a:pos x="336" y="76"/>
                </a:cxn>
                <a:cxn ang="0">
                  <a:pos x="403" y="122"/>
                </a:cxn>
                <a:cxn ang="0">
                  <a:pos x="445" y="170"/>
                </a:cxn>
                <a:cxn ang="0">
                  <a:pos x="465" y="222"/>
                </a:cxn>
                <a:cxn ang="0">
                  <a:pos x="467" y="307"/>
                </a:cxn>
                <a:cxn ang="0">
                  <a:pos x="470" y="437"/>
                </a:cxn>
                <a:cxn ang="0">
                  <a:pos x="484" y="593"/>
                </a:cxn>
                <a:cxn ang="0">
                  <a:pos x="495" y="735"/>
                </a:cxn>
                <a:cxn ang="0">
                  <a:pos x="505" y="865"/>
                </a:cxn>
                <a:cxn ang="0">
                  <a:pos x="513" y="981"/>
                </a:cxn>
                <a:cxn ang="0">
                  <a:pos x="518" y="1086"/>
                </a:cxn>
                <a:cxn ang="0">
                  <a:pos x="524" y="1178"/>
                </a:cxn>
                <a:cxn ang="0">
                  <a:pos x="526" y="1257"/>
                </a:cxn>
                <a:cxn ang="0">
                  <a:pos x="526" y="1324"/>
                </a:cxn>
                <a:cxn ang="0">
                  <a:pos x="518" y="1422"/>
                </a:cxn>
                <a:cxn ang="0">
                  <a:pos x="499" y="1501"/>
                </a:cxn>
                <a:cxn ang="0">
                  <a:pos x="486" y="1531"/>
                </a:cxn>
                <a:cxn ang="0">
                  <a:pos x="470" y="1551"/>
                </a:cxn>
                <a:cxn ang="0">
                  <a:pos x="453" y="1562"/>
                </a:cxn>
                <a:cxn ang="0">
                  <a:pos x="428" y="1566"/>
                </a:cxn>
                <a:cxn ang="0">
                  <a:pos x="405" y="1558"/>
                </a:cxn>
                <a:cxn ang="0">
                  <a:pos x="382" y="1541"/>
                </a:cxn>
                <a:cxn ang="0">
                  <a:pos x="359" y="1514"/>
                </a:cxn>
                <a:cxn ang="0">
                  <a:pos x="336" y="1474"/>
                </a:cxn>
                <a:cxn ang="0">
                  <a:pos x="294" y="1376"/>
                </a:cxn>
                <a:cxn ang="0">
                  <a:pos x="273" y="1253"/>
                </a:cxn>
                <a:cxn ang="0">
                  <a:pos x="259" y="1157"/>
                </a:cxn>
                <a:cxn ang="0">
                  <a:pos x="248" y="1073"/>
                </a:cxn>
                <a:cxn ang="0">
                  <a:pos x="238" y="1002"/>
                </a:cxn>
                <a:cxn ang="0">
                  <a:pos x="230" y="944"/>
                </a:cxn>
                <a:cxn ang="0">
                  <a:pos x="225" y="900"/>
                </a:cxn>
                <a:cxn ang="0">
                  <a:pos x="219" y="867"/>
                </a:cxn>
                <a:cxn ang="0">
                  <a:pos x="217" y="848"/>
                </a:cxn>
                <a:cxn ang="0">
                  <a:pos x="217" y="842"/>
                </a:cxn>
                <a:cxn ang="0">
                  <a:pos x="204" y="693"/>
                </a:cxn>
                <a:cxn ang="0">
                  <a:pos x="186" y="568"/>
                </a:cxn>
                <a:cxn ang="0">
                  <a:pos x="169" y="468"/>
                </a:cxn>
                <a:cxn ang="0">
                  <a:pos x="150" y="391"/>
                </a:cxn>
                <a:cxn ang="0">
                  <a:pos x="133" y="324"/>
                </a:cxn>
                <a:cxn ang="0">
                  <a:pos x="108" y="261"/>
                </a:cxn>
                <a:cxn ang="0">
                  <a:pos x="75" y="199"/>
                </a:cxn>
                <a:cxn ang="0">
                  <a:pos x="33" y="144"/>
                </a:cxn>
                <a:cxn ang="0">
                  <a:pos x="10" y="119"/>
                </a:cxn>
                <a:cxn ang="0">
                  <a:pos x="0" y="105"/>
                </a:cxn>
                <a:cxn ang="0">
                  <a:pos x="4" y="57"/>
                </a:cxn>
                <a:cxn ang="0">
                  <a:pos x="17" y="25"/>
                </a:cxn>
                <a:cxn ang="0">
                  <a:pos x="40" y="7"/>
                </a:cxn>
                <a:cxn ang="0">
                  <a:pos x="73" y="0"/>
                </a:cxn>
              </a:cxnLst>
              <a:rect l="0" t="0" r="r" b="b"/>
              <a:pathLst>
                <a:path w="526" h="1566">
                  <a:moveTo>
                    <a:pt x="73" y="0"/>
                  </a:moveTo>
                  <a:lnTo>
                    <a:pt x="100" y="2"/>
                  </a:lnTo>
                  <a:lnTo>
                    <a:pt x="125" y="3"/>
                  </a:lnTo>
                  <a:lnTo>
                    <a:pt x="152" y="5"/>
                  </a:lnTo>
                  <a:lnTo>
                    <a:pt x="177" y="11"/>
                  </a:lnTo>
                  <a:lnTo>
                    <a:pt x="202" y="17"/>
                  </a:lnTo>
                  <a:lnTo>
                    <a:pt x="225" y="25"/>
                  </a:lnTo>
                  <a:lnTo>
                    <a:pt x="250" y="34"/>
                  </a:lnTo>
                  <a:lnTo>
                    <a:pt x="273" y="46"/>
                  </a:lnTo>
                  <a:lnTo>
                    <a:pt x="296" y="55"/>
                  </a:lnTo>
                  <a:lnTo>
                    <a:pt x="317" y="67"/>
                  </a:lnTo>
                  <a:lnTo>
                    <a:pt x="336" y="76"/>
                  </a:lnTo>
                  <a:lnTo>
                    <a:pt x="355" y="88"/>
                  </a:lnTo>
                  <a:lnTo>
                    <a:pt x="372" y="99"/>
                  </a:lnTo>
                  <a:lnTo>
                    <a:pt x="390" y="111"/>
                  </a:lnTo>
                  <a:lnTo>
                    <a:pt x="403" y="122"/>
                  </a:lnTo>
                  <a:lnTo>
                    <a:pt x="417" y="134"/>
                  </a:lnTo>
                  <a:lnTo>
                    <a:pt x="428" y="146"/>
                  </a:lnTo>
                  <a:lnTo>
                    <a:pt x="438" y="157"/>
                  </a:lnTo>
                  <a:lnTo>
                    <a:pt x="445" y="170"/>
                  </a:lnTo>
                  <a:lnTo>
                    <a:pt x="453" y="182"/>
                  </a:lnTo>
                  <a:lnTo>
                    <a:pt x="459" y="195"/>
                  </a:lnTo>
                  <a:lnTo>
                    <a:pt x="463" y="209"/>
                  </a:lnTo>
                  <a:lnTo>
                    <a:pt x="465" y="222"/>
                  </a:lnTo>
                  <a:lnTo>
                    <a:pt x="467" y="236"/>
                  </a:lnTo>
                  <a:lnTo>
                    <a:pt x="467" y="259"/>
                  </a:lnTo>
                  <a:lnTo>
                    <a:pt x="467" y="282"/>
                  </a:lnTo>
                  <a:lnTo>
                    <a:pt x="467" y="307"/>
                  </a:lnTo>
                  <a:lnTo>
                    <a:pt x="467" y="332"/>
                  </a:lnTo>
                  <a:lnTo>
                    <a:pt x="467" y="357"/>
                  </a:lnTo>
                  <a:lnTo>
                    <a:pt x="468" y="384"/>
                  </a:lnTo>
                  <a:lnTo>
                    <a:pt x="470" y="437"/>
                  </a:lnTo>
                  <a:lnTo>
                    <a:pt x="474" y="478"/>
                  </a:lnTo>
                  <a:lnTo>
                    <a:pt x="478" y="516"/>
                  </a:lnTo>
                  <a:lnTo>
                    <a:pt x="482" y="554"/>
                  </a:lnTo>
                  <a:lnTo>
                    <a:pt x="484" y="593"/>
                  </a:lnTo>
                  <a:lnTo>
                    <a:pt x="488" y="629"/>
                  </a:lnTo>
                  <a:lnTo>
                    <a:pt x="490" y="666"/>
                  </a:lnTo>
                  <a:lnTo>
                    <a:pt x="493" y="700"/>
                  </a:lnTo>
                  <a:lnTo>
                    <a:pt x="495" y="735"/>
                  </a:lnTo>
                  <a:lnTo>
                    <a:pt x="499" y="769"/>
                  </a:lnTo>
                  <a:lnTo>
                    <a:pt x="501" y="802"/>
                  </a:lnTo>
                  <a:lnTo>
                    <a:pt x="503" y="833"/>
                  </a:lnTo>
                  <a:lnTo>
                    <a:pt x="505" y="865"/>
                  </a:lnTo>
                  <a:lnTo>
                    <a:pt x="507" y="894"/>
                  </a:lnTo>
                  <a:lnTo>
                    <a:pt x="509" y="925"/>
                  </a:lnTo>
                  <a:lnTo>
                    <a:pt x="511" y="954"/>
                  </a:lnTo>
                  <a:lnTo>
                    <a:pt x="513" y="981"/>
                  </a:lnTo>
                  <a:lnTo>
                    <a:pt x="515" y="1009"/>
                  </a:lnTo>
                  <a:lnTo>
                    <a:pt x="516" y="1036"/>
                  </a:lnTo>
                  <a:lnTo>
                    <a:pt x="518" y="1061"/>
                  </a:lnTo>
                  <a:lnTo>
                    <a:pt x="518" y="1086"/>
                  </a:lnTo>
                  <a:lnTo>
                    <a:pt x="520" y="1111"/>
                  </a:lnTo>
                  <a:lnTo>
                    <a:pt x="522" y="1134"/>
                  </a:lnTo>
                  <a:lnTo>
                    <a:pt x="522" y="1155"/>
                  </a:lnTo>
                  <a:lnTo>
                    <a:pt x="524" y="1178"/>
                  </a:lnTo>
                  <a:lnTo>
                    <a:pt x="524" y="1199"/>
                  </a:lnTo>
                  <a:lnTo>
                    <a:pt x="524" y="1219"/>
                  </a:lnTo>
                  <a:lnTo>
                    <a:pt x="526" y="1240"/>
                  </a:lnTo>
                  <a:lnTo>
                    <a:pt x="526" y="1257"/>
                  </a:lnTo>
                  <a:lnTo>
                    <a:pt x="526" y="1276"/>
                  </a:lnTo>
                  <a:lnTo>
                    <a:pt x="526" y="1293"/>
                  </a:lnTo>
                  <a:lnTo>
                    <a:pt x="526" y="1309"/>
                  </a:lnTo>
                  <a:lnTo>
                    <a:pt x="526" y="1324"/>
                  </a:lnTo>
                  <a:lnTo>
                    <a:pt x="526" y="1351"/>
                  </a:lnTo>
                  <a:lnTo>
                    <a:pt x="524" y="1376"/>
                  </a:lnTo>
                  <a:lnTo>
                    <a:pt x="522" y="1401"/>
                  </a:lnTo>
                  <a:lnTo>
                    <a:pt x="518" y="1422"/>
                  </a:lnTo>
                  <a:lnTo>
                    <a:pt x="515" y="1443"/>
                  </a:lnTo>
                  <a:lnTo>
                    <a:pt x="511" y="1464"/>
                  </a:lnTo>
                  <a:lnTo>
                    <a:pt x="505" y="1484"/>
                  </a:lnTo>
                  <a:lnTo>
                    <a:pt x="499" y="1501"/>
                  </a:lnTo>
                  <a:lnTo>
                    <a:pt x="495" y="1508"/>
                  </a:lnTo>
                  <a:lnTo>
                    <a:pt x="493" y="1516"/>
                  </a:lnTo>
                  <a:lnTo>
                    <a:pt x="490" y="1524"/>
                  </a:lnTo>
                  <a:lnTo>
                    <a:pt x="486" y="1531"/>
                  </a:lnTo>
                  <a:lnTo>
                    <a:pt x="482" y="1537"/>
                  </a:lnTo>
                  <a:lnTo>
                    <a:pt x="478" y="1541"/>
                  </a:lnTo>
                  <a:lnTo>
                    <a:pt x="474" y="1547"/>
                  </a:lnTo>
                  <a:lnTo>
                    <a:pt x="470" y="1551"/>
                  </a:lnTo>
                  <a:lnTo>
                    <a:pt x="467" y="1555"/>
                  </a:lnTo>
                  <a:lnTo>
                    <a:pt x="461" y="1558"/>
                  </a:lnTo>
                  <a:lnTo>
                    <a:pt x="457" y="1560"/>
                  </a:lnTo>
                  <a:lnTo>
                    <a:pt x="453" y="1562"/>
                  </a:lnTo>
                  <a:lnTo>
                    <a:pt x="447" y="1564"/>
                  </a:lnTo>
                  <a:lnTo>
                    <a:pt x="444" y="1566"/>
                  </a:lnTo>
                  <a:lnTo>
                    <a:pt x="432" y="1566"/>
                  </a:lnTo>
                  <a:lnTo>
                    <a:pt x="428" y="1566"/>
                  </a:lnTo>
                  <a:lnTo>
                    <a:pt x="422" y="1566"/>
                  </a:lnTo>
                  <a:lnTo>
                    <a:pt x="417" y="1564"/>
                  </a:lnTo>
                  <a:lnTo>
                    <a:pt x="411" y="1562"/>
                  </a:lnTo>
                  <a:lnTo>
                    <a:pt x="405" y="1558"/>
                  </a:lnTo>
                  <a:lnTo>
                    <a:pt x="399" y="1555"/>
                  </a:lnTo>
                  <a:lnTo>
                    <a:pt x="394" y="1551"/>
                  </a:lnTo>
                  <a:lnTo>
                    <a:pt x="388" y="1547"/>
                  </a:lnTo>
                  <a:lnTo>
                    <a:pt x="382" y="1541"/>
                  </a:lnTo>
                  <a:lnTo>
                    <a:pt x="376" y="1535"/>
                  </a:lnTo>
                  <a:lnTo>
                    <a:pt x="371" y="1530"/>
                  </a:lnTo>
                  <a:lnTo>
                    <a:pt x="365" y="1522"/>
                  </a:lnTo>
                  <a:lnTo>
                    <a:pt x="359" y="1514"/>
                  </a:lnTo>
                  <a:lnTo>
                    <a:pt x="355" y="1507"/>
                  </a:lnTo>
                  <a:lnTo>
                    <a:pt x="349" y="1497"/>
                  </a:lnTo>
                  <a:lnTo>
                    <a:pt x="344" y="1487"/>
                  </a:lnTo>
                  <a:lnTo>
                    <a:pt x="336" y="1474"/>
                  </a:lnTo>
                  <a:lnTo>
                    <a:pt x="328" y="1460"/>
                  </a:lnTo>
                  <a:lnTo>
                    <a:pt x="315" y="1434"/>
                  </a:lnTo>
                  <a:lnTo>
                    <a:pt x="303" y="1405"/>
                  </a:lnTo>
                  <a:lnTo>
                    <a:pt x="294" y="1376"/>
                  </a:lnTo>
                  <a:lnTo>
                    <a:pt x="286" y="1345"/>
                  </a:lnTo>
                  <a:lnTo>
                    <a:pt x="278" y="1315"/>
                  </a:lnTo>
                  <a:lnTo>
                    <a:pt x="275" y="1284"/>
                  </a:lnTo>
                  <a:lnTo>
                    <a:pt x="273" y="1253"/>
                  </a:lnTo>
                  <a:lnTo>
                    <a:pt x="269" y="1228"/>
                  </a:lnTo>
                  <a:lnTo>
                    <a:pt x="265" y="1203"/>
                  </a:lnTo>
                  <a:lnTo>
                    <a:pt x="261" y="1180"/>
                  </a:lnTo>
                  <a:lnTo>
                    <a:pt x="259" y="1157"/>
                  </a:lnTo>
                  <a:lnTo>
                    <a:pt x="255" y="1134"/>
                  </a:lnTo>
                  <a:lnTo>
                    <a:pt x="253" y="1113"/>
                  </a:lnTo>
                  <a:lnTo>
                    <a:pt x="250" y="1094"/>
                  </a:lnTo>
                  <a:lnTo>
                    <a:pt x="248" y="1073"/>
                  </a:lnTo>
                  <a:lnTo>
                    <a:pt x="244" y="1054"/>
                  </a:lnTo>
                  <a:lnTo>
                    <a:pt x="242" y="1036"/>
                  </a:lnTo>
                  <a:lnTo>
                    <a:pt x="240" y="1019"/>
                  </a:lnTo>
                  <a:lnTo>
                    <a:pt x="238" y="1002"/>
                  </a:lnTo>
                  <a:lnTo>
                    <a:pt x="236" y="986"/>
                  </a:lnTo>
                  <a:lnTo>
                    <a:pt x="234" y="973"/>
                  </a:lnTo>
                  <a:lnTo>
                    <a:pt x="232" y="958"/>
                  </a:lnTo>
                  <a:lnTo>
                    <a:pt x="230" y="944"/>
                  </a:lnTo>
                  <a:lnTo>
                    <a:pt x="229" y="933"/>
                  </a:lnTo>
                  <a:lnTo>
                    <a:pt x="227" y="921"/>
                  </a:lnTo>
                  <a:lnTo>
                    <a:pt x="225" y="910"/>
                  </a:lnTo>
                  <a:lnTo>
                    <a:pt x="225" y="900"/>
                  </a:lnTo>
                  <a:lnTo>
                    <a:pt x="223" y="890"/>
                  </a:lnTo>
                  <a:lnTo>
                    <a:pt x="221" y="883"/>
                  </a:lnTo>
                  <a:lnTo>
                    <a:pt x="221" y="875"/>
                  </a:lnTo>
                  <a:lnTo>
                    <a:pt x="219" y="867"/>
                  </a:lnTo>
                  <a:lnTo>
                    <a:pt x="219" y="862"/>
                  </a:lnTo>
                  <a:lnTo>
                    <a:pt x="219" y="856"/>
                  </a:lnTo>
                  <a:lnTo>
                    <a:pt x="217" y="852"/>
                  </a:lnTo>
                  <a:lnTo>
                    <a:pt x="217" y="848"/>
                  </a:lnTo>
                  <a:lnTo>
                    <a:pt x="217" y="846"/>
                  </a:lnTo>
                  <a:lnTo>
                    <a:pt x="217" y="844"/>
                  </a:lnTo>
                  <a:lnTo>
                    <a:pt x="217" y="842"/>
                  </a:lnTo>
                  <a:lnTo>
                    <a:pt x="217" y="842"/>
                  </a:lnTo>
                  <a:lnTo>
                    <a:pt x="213" y="802"/>
                  </a:lnTo>
                  <a:lnTo>
                    <a:pt x="209" y="764"/>
                  </a:lnTo>
                  <a:lnTo>
                    <a:pt x="207" y="727"/>
                  </a:lnTo>
                  <a:lnTo>
                    <a:pt x="204" y="693"/>
                  </a:lnTo>
                  <a:lnTo>
                    <a:pt x="200" y="660"/>
                  </a:lnTo>
                  <a:lnTo>
                    <a:pt x="196" y="627"/>
                  </a:lnTo>
                  <a:lnTo>
                    <a:pt x="192" y="597"/>
                  </a:lnTo>
                  <a:lnTo>
                    <a:pt x="186" y="568"/>
                  </a:lnTo>
                  <a:lnTo>
                    <a:pt x="182" y="541"/>
                  </a:lnTo>
                  <a:lnTo>
                    <a:pt x="179" y="514"/>
                  </a:lnTo>
                  <a:lnTo>
                    <a:pt x="175" y="491"/>
                  </a:lnTo>
                  <a:lnTo>
                    <a:pt x="169" y="468"/>
                  </a:lnTo>
                  <a:lnTo>
                    <a:pt x="165" y="447"/>
                  </a:lnTo>
                  <a:lnTo>
                    <a:pt x="159" y="426"/>
                  </a:lnTo>
                  <a:lnTo>
                    <a:pt x="156" y="409"/>
                  </a:lnTo>
                  <a:lnTo>
                    <a:pt x="150" y="391"/>
                  </a:lnTo>
                  <a:lnTo>
                    <a:pt x="146" y="374"/>
                  </a:lnTo>
                  <a:lnTo>
                    <a:pt x="142" y="359"/>
                  </a:lnTo>
                  <a:lnTo>
                    <a:pt x="138" y="341"/>
                  </a:lnTo>
                  <a:lnTo>
                    <a:pt x="133" y="324"/>
                  </a:lnTo>
                  <a:lnTo>
                    <a:pt x="129" y="309"/>
                  </a:lnTo>
                  <a:lnTo>
                    <a:pt x="121" y="291"/>
                  </a:lnTo>
                  <a:lnTo>
                    <a:pt x="115" y="276"/>
                  </a:lnTo>
                  <a:lnTo>
                    <a:pt x="108" y="261"/>
                  </a:lnTo>
                  <a:lnTo>
                    <a:pt x="100" y="245"/>
                  </a:lnTo>
                  <a:lnTo>
                    <a:pt x="92" y="230"/>
                  </a:lnTo>
                  <a:lnTo>
                    <a:pt x="85" y="215"/>
                  </a:lnTo>
                  <a:lnTo>
                    <a:pt x="75" y="199"/>
                  </a:lnTo>
                  <a:lnTo>
                    <a:pt x="65" y="186"/>
                  </a:lnTo>
                  <a:lnTo>
                    <a:pt x="56" y="172"/>
                  </a:lnTo>
                  <a:lnTo>
                    <a:pt x="44" y="157"/>
                  </a:lnTo>
                  <a:lnTo>
                    <a:pt x="33" y="144"/>
                  </a:lnTo>
                  <a:lnTo>
                    <a:pt x="25" y="136"/>
                  </a:lnTo>
                  <a:lnTo>
                    <a:pt x="19" y="130"/>
                  </a:lnTo>
                  <a:lnTo>
                    <a:pt x="14" y="124"/>
                  </a:lnTo>
                  <a:lnTo>
                    <a:pt x="10" y="119"/>
                  </a:lnTo>
                  <a:lnTo>
                    <a:pt x="6" y="115"/>
                  </a:lnTo>
                  <a:lnTo>
                    <a:pt x="2" y="111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2" y="80"/>
                  </a:lnTo>
                  <a:lnTo>
                    <a:pt x="2" y="69"/>
                  </a:lnTo>
                  <a:lnTo>
                    <a:pt x="4" y="57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3" y="19"/>
                  </a:lnTo>
                  <a:lnTo>
                    <a:pt x="27" y="15"/>
                  </a:lnTo>
                  <a:lnTo>
                    <a:pt x="33" y="9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6" y="2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3479030" y="3480224"/>
              <a:ext cx="675921" cy="450262"/>
            </a:xfrm>
            <a:custGeom>
              <a:avLst/>
              <a:gdLst/>
              <a:ahLst/>
              <a:cxnLst>
                <a:cxn ang="0">
                  <a:pos x="1505" y="11"/>
                </a:cxn>
                <a:cxn ang="0">
                  <a:pos x="1591" y="53"/>
                </a:cxn>
                <a:cxn ang="0">
                  <a:pos x="1701" y="136"/>
                </a:cxn>
                <a:cxn ang="0">
                  <a:pos x="1808" y="239"/>
                </a:cxn>
                <a:cxn ang="0">
                  <a:pos x="1864" y="320"/>
                </a:cxn>
                <a:cxn ang="0">
                  <a:pos x="1866" y="376"/>
                </a:cxn>
                <a:cxn ang="0">
                  <a:pos x="1818" y="454"/>
                </a:cxn>
                <a:cxn ang="0">
                  <a:pos x="1779" y="520"/>
                </a:cxn>
                <a:cxn ang="0">
                  <a:pos x="1743" y="606"/>
                </a:cxn>
                <a:cxn ang="0">
                  <a:pos x="1699" y="758"/>
                </a:cxn>
                <a:cxn ang="0">
                  <a:pos x="1643" y="982"/>
                </a:cxn>
                <a:cxn ang="0">
                  <a:pos x="1584" y="1259"/>
                </a:cxn>
                <a:cxn ang="0">
                  <a:pos x="1551" y="1314"/>
                </a:cxn>
                <a:cxn ang="0">
                  <a:pos x="1495" y="1362"/>
                </a:cxn>
                <a:cxn ang="0">
                  <a:pos x="1401" y="1401"/>
                </a:cxn>
                <a:cxn ang="0">
                  <a:pos x="1301" y="1414"/>
                </a:cxn>
                <a:cxn ang="0">
                  <a:pos x="1265" y="1401"/>
                </a:cxn>
                <a:cxn ang="0">
                  <a:pos x="1228" y="1349"/>
                </a:cxn>
                <a:cxn ang="0">
                  <a:pos x="1225" y="1322"/>
                </a:cxn>
                <a:cxn ang="0">
                  <a:pos x="1234" y="1265"/>
                </a:cxn>
                <a:cxn ang="0">
                  <a:pos x="1263" y="1111"/>
                </a:cxn>
                <a:cxn ang="0">
                  <a:pos x="1290" y="931"/>
                </a:cxn>
                <a:cxn ang="0">
                  <a:pos x="1317" y="733"/>
                </a:cxn>
                <a:cxn ang="0">
                  <a:pos x="1336" y="573"/>
                </a:cxn>
                <a:cxn ang="0">
                  <a:pos x="1344" y="451"/>
                </a:cxn>
                <a:cxn ang="0">
                  <a:pos x="1334" y="370"/>
                </a:cxn>
                <a:cxn ang="0">
                  <a:pos x="1274" y="326"/>
                </a:cxn>
                <a:cxn ang="0">
                  <a:pos x="1169" y="312"/>
                </a:cxn>
                <a:cxn ang="0">
                  <a:pos x="1127" y="314"/>
                </a:cxn>
                <a:cxn ang="0">
                  <a:pos x="1069" y="324"/>
                </a:cxn>
                <a:cxn ang="0">
                  <a:pos x="990" y="337"/>
                </a:cxn>
                <a:cxn ang="0">
                  <a:pos x="894" y="358"/>
                </a:cxn>
                <a:cxn ang="0">
                  <a:pos x="779" y="385"/>
                </a:cxn>
                <a:cxn ang="0">
                  <a:pos x="624" y="424"/>
                </a:cxn>
                <a:cxn ang="0">
                  <a:pos x="484" y="454"/>
                </a:cxn>
                <a:cxn ang="0">
                  <a:pos x="374" y="479"/>
                </a:cxn>
                <a:cxn ang="0">
                  <a:pos x="297" y="497"/>
                </a:cxn>
                <a:cxn ang="0">
                  <a:pos x="251" y="506"/>
                </a:cxn>
                <a:cxn ang="0">
                  <a:pos x="213" y="506"/>
                </a:cxn>
                <a:cxn ang="0">
                  <a:pos x="146" y="489"/>
                </a:cxn>
                <a:cxn ang="0">
                  <a:pos x="84" y="453"/>
                </a:cxn>
                <a:cxn ang="0">
                  <a:pos x="36" y="405"/>
                </a:cxn>
                <a:cxn ang="0">
                  <a:pos x="9" y="362"/>
                </a:cxn>
                <a:cxn ang="0">
                  <a:pos x="0" y="326"/>
                </a:cxn>
                <a:cxn ang="0">
                  <a:pos x="11" y="289"/>
                </a:cxn>
                <a:cxn ang="0">
                  <a:pos x="44" y="268"/>
                </a:cxn>
                <a:cxn ang="0">
                  <a:pos x="79" y="261"/>
                </a:cxn>
                <a:cxn ang="0">
                  <a:pos x="98" y="261"/>
                </a:cxn>
                <a:cxn ang="0">
                  <a:pos x="140" y="261"/>
                </a:cxn>
                <a:cxn ang="0">
                  <a:pos x="290" y="247"/>
                </a:cxn>
                <a:cxn ang="0">
                  <a:pos x="505" y="218"/>
                </a:cxn>
                <a:cxn ang="0">
                  <a:pos x="747" y="176"/>
                </a:cxn>
                <a:cxn ang="0">
                  <a:pos x="1040" y="111"/>
                </a:cxn>
                <a:cxn ang="0">
                  <a:pos x="1240" y="57"/>
                </a:cxn>
                <a:cxn ang="0">
                  <a:pos x="1351" y="21"/>
                </a:cxn>
                <a:cxn ang="0">
                  <a:pos x="1411" y="5"/>
                </a:cxn>
                <a:cxn ang="0">
                  <a:pos x="1451" y="0"/>
                </a:cxn>
              </a:cxnLst>
              <a:rect l="0" t="0" r="r" b="b"/>
              <a:pathLst>
                <a:path w="1871" h="1414">
                  <a:moveTo>
                    <a:pt x="1451" y="0"/>
                  </a:moveTo>
                  <a:lnTo>
                    <a:pt x="1461" y="0"/>
                  </a:lnTo>
                  <a:lnTo>
                    <a:pt x="1470" y="1"/>
                  </a:lnTo>
                  <a:lnTo>
                    <a:pt x="1482" y="3"/>
                  </a:lnTo>
                  <a:lnTo>
                    <a:pt x="1493" y="7"/>
                  </a:lnTo>
                  <a:lnTo>
                    <a:pt x="1505" y="11"/>
                  </a:lnTo>
                  <a:lnTo>
                    <a:pt x="1518" y="15"/>
                  </a:lnTo>
                  <a:lnTo>
                    <a:pt x="1532" y="21"/>
                  </a:lnTo>
                  <a:lnTo>
                    <a:pt x="1545" y="28"/>
                  </a:lnTo>
                  <a:lnTo>
                    <a:pt x="1561" y="36"/>
                  </a:lnTo>
                  <a:lnTo>
                    <a:pt x="1576" y="44"/>
                  </a:lnTo>
                  <a:lnTo>
                    <a:pt x="1591" y="53"/>
                  </a:lnTo>
                  <a:lnTo>
                    <a:pt x="1607" y="65"/>
                  </a:lnTo>
                  <a:lnTo>
                    <a:pt x="1624" y="76"/>
                  </a:lnTo>
                  <a:lnTo>
                    <a:pt x="1641" y="88"/>
                  </a:lnTo>
                  <a:lnTo>
                    <a:pt x="1658" y="101"/>
                  </a:lnTo>
                  <a:lnTo>
                    <a:pt x="1678" y="117"/>
                  </a:lnTo>
                  <a:lnTo>
                    <a:pt x="1701" y="136"/>
                  </a:lnTo>
                  <a:lnTo>
                    <a:pt x="1722" y="155"/>
                  </a:lnTo>
                  <a:lnTo>
                    <a:pt x="1743" y="172"/>
                  </a:lnTo>
                  <a:lnTo>
                    <a:pt x="1760" y="190"/>
                  </a:lnTo>
                  <a:lnTo>
                    <a:pt x="1779" y="207"/>
                  </a:lnTo>
                  <a:lnTo>
                    <a:pt x="1795" y="224"/>
                  </a:lnTo>
                  <a:lnTo>
                    <a:pt x="1808" y="239"/>
                  </a:lnTo>
                  <a:lnTo>
                    <a:pt x="1822" y="255"/>
                  </a:lnTo>
                  <a:lnTo>
                    <a:pt x="1833" y="268"/>
                  </a:lnTo>
                  <a:lnTo>
                    <a:pt x="1843" y="282"/>
                  </a:lnTo>
                  <a:lnTo>
                    <a:pt x="1852" y="295"/>
                  </a:lnTo>
                  <a:lnTo>
                    <a:pt x="1858" y="309"/>
                  </a:lnTo>
                  <a:lnTo>
                    <a:pt x="1864" y="320"/>
                  </a:lnTo>
                  <a:lnTo>
                    <a:pt x="1868" y="332"/>
                  </a:lnTo>
                  <a:lnTo>
                    <a:pt x="1870" y="341"/>
                  </a:lnTo>
                  <a:lnTo>
                    <a:pt x="1871" y="351"/>
                  </a:lnTo>
                  <a:lnTo>
                    <a:pt x="1871" y="358"/>
                  </a:lnTo>
                  <a:lnTo>
                    <a:pt x="1870" y="368"/>
                  </a:lnTo>
                  <a:lnTo>
                    <a:pt x="1866" y="376"/>
                  </a:lnTo>
                  <a:lnTo>
                    <a:pt x="1862" y="387"/>
                  </a:lnTo>
                  <a:lnTo>
                    <a:pt x="1856" y="397"/>
                  </a:lnTo>
                  <a:lnTo>
                    <a:pt x="1850" y="408"/>
                  </a:lnTo>
                  <a:lnTo>
                    <a:pt x="1843" y="422"/>
                  </a:lnTo>
                  <a:lnTo>
                    <a:pt x="1833" y="437"/>
                  </a:lnTo>
                  <a:lnTo>
                    <a:pt x="1818" y="454"/>
                  </a:lnTo>
                  <a:lnTo>
                    <a:pt x="1812" y="464"/>
                  </a:lnTo>
                  <a:lnTo>
                    <a:pt x="1804" y="474"/>
                  </a:lnTo>
                  <a:lnTo>
                    <a:pt x="1799" y="485"/>
                  </a:lnTo>
                  <a:lnTo>
                    <a:pt x="1791" y="497"/>
                  </a:lnTo>
                  <a:lnTo>
                    <a:pt x="1785" y="508"/>
                  </a:lnTo>
                  <a:lnTo>
                    <a:pt x="1779" y="520"/>
                  </a:lnTo>
                  <a:lnTo>
                    <a:pt x="1772" y="533"/>
                  </a:lnTo>
                  <a:lnTo>
                    <a:pt x="1766" y="547"/>
                  </a:lnTo>
                  <a:lnTo>
                    <a:pt x="1760" y="560"/>
                  </a:lnTo>
                  <a:lnTo>
                    <a:pt x="1754" y="575"/>
                  </a:lnTo>
                  <a:lnTo>
                    <a:pt x="1749" y="591"/>
                  </a:lnTo>
                  <a:lnTo>
                    <a:pt x="1743" y="606"/>
                  </a:lnTo>
                  <a:lnTo>
                    <a:pt x="1737" y="621"/>
                  </a:lnTo>
                  <a:lnTo>
                    <a:pt x="1733" y="639"/>
                  </a:lnTo>
                  <a:lnTo>
                    <a:pt x="1724" y="666"/>
                  </a:lnTo>
                  <a:lnTo>
                    <a:pt x="1716" y="696"/>
                  </a:lnTo>
                  <a:lnTo>
                    <a:pt x="1708" y="727"/>
                  </a:lnTo>
                  <a:lnTo>
                    <a:pt x="1699" y="758"/>
                  </a:lnTo>
                  <a:lnTo>
                    <a:pt x="1689" y="792"/>
                  </a:lnTo>
                  <a:lnTo>
                    <a:pt x="1681" y="827"/>
                  </a:lnTo>
                  <a:lnTo>
                    <a:pt x="1672" y="863"/>
                  </a:lnTo>
                  <a:lnTo>
                    <a:pt x="1662" y="902"/>
                  </a:lnTo>
                  <a:lnTo>
                    <a:pt x="1653" y="942"/>
                  </a:lnTo>
                  <a:lnTo>
                    <a:pt x="1643" y="982"/>
                  </a:lnTo>
                  <a:lnTo>
                    <a:pt x="1633" y="1025"/>
                  </a:lnTo>
                  <a:lnTo>
                    <a:pt x="1624" y="1069"/>
                  </a:lnTo>
                  <a:lnTo>
                    <a:pt x="1614" y="1115"/>
                  </a:lnTo>
                  <a:lnTo>
                    <a:pt x="1603" y="1161"/>
                  </a:lnTo>
                  <a:lnTo>
                    <a:pt x="1593" y="1209"/>
                  </a:lnTo>
                  <a:lnTo>
                    <a:pt x="1584" y="1259"/>
                  </a:lnTo>
                  <a:lnTo>
                    <a:pt x="1580" y="1268"/>
                  </a:lnTo>
                  <a:lnTo>
                    <a:pt x="1576" y="1278"/>
                  </a:lnTo>
                  <a:lnTo>
                    <a:pt x="1570" y="1288"/>
                  </a:lnTo>
                  <a:lnTo>
                    <a:pt x="1564" y="1295"/>
                  </a:lnTo>
                  <a:lnTo>
                    <a:pt x="1559" y="1305"/>
                  </a:lnTo>
                  <a:lnTo>
                    <a:pt x="1551" y="1314"/>
                  </a:lnTo>
                  <a:lnTo>
                    <a:pt x="1543" y="1322"/>
                  </a:lnTo>
                  <a:lnTo>
                    <a:pt x="1536" y="1332"/>
                  </a:lnTo>
                  <a:lnTo>
                    <a:pt x="1526" y="1339"/>
                  </a:lnTo>
                  <a:lnTo>
                    <a:pt x="1516" y="1347"/>
                  </a:lnTo>
                  <a:lnTo>
                    <a:pt x="1505" y="1355"/>
                  </a:lnTo>
                  <a:lnTo>
                    <a:pt x="1495" y="1362"/>
                  </a:lnTo>
                  <a:lnTo>
                    <a:pt x="1484" y="1368"/>
                  </a:lnTo>
                  <a:lnTo>
                    <a:pt x="1470" y="1376"/>
                  </a:lnTo>
                  <a:lnTo>
                    <a:pt x="1459" y="1382"/>
                  </a:lnTo>
                  <a:lnTo>
                    <a:pt x="1445" y="1389"/>
                  </a:lnTo>
                  <a:lnTo>
                    <a:pt x="1422" y="1395"/>
                  </a:lnTo>
                  <a:lnTo>
                    <a:pt x="1401" y="1401"/>
                  </a:lnTo>
                  <a:lnTo>
                    <a:pt x="1382" y="1407"/>
                  </a:lnTo>
                  <a:lnTo>
                    <a:pt x="1365" y="1409"/>
                  </a:lnTo>
                  <a:lnTo>
                    <a:pt x="1347" y="1412"/>
                  </a:lnTo>
                  <a:lnTo>
                    <a:pt x="1332" y="1414"/>
                  </a:lnTo>
                  <a:lnTo>
                    <a:pt x="1315" y="1414"/>
                  </a:lnTo>
                  <a:lnTo>
                    <a:pt x="1301" y="1414"/>
                  </a:lnTo>
                  <a:lnTo>
                    <a:pt x="1296" y="1414"/>
                  </a:lnTo>
                  <a:lnTo>
                    <a:pt x="1292" y="1414"/>
                  </a:lnTo>
                  <a:lnTo>
                    <a:pt x="1286" y="1412"/>
                  </a:lnTo>
                  <a:lnTo>
                    <a:pt x="1280" y="1409"/>
                  </a:lnTo>
                  <a:lnTo>
                    <a:pt x="1273" y="1407"/>
                  </a:lnTo>
                  <a:lnTo>
                    <a:pt x="1265" y="1401"/>
                  </a:lnTo>
                  <a:lnTo>
                    <a:pt x="1255" y="1395"/>
                  </a:lnTo>
                  <a:lnTo>
                    <a:pt x="1246" y="1389"/>
                  </a:lnTo>
                  <a:lnTo>
                    <a:pt x="1240" y="1378"/>
                  </a:lnTo>
                  <a:lnTo>
                    <a:pt x="1234" y="1366"/>
                  </a:lnTo>
                  <a:lnTo>
                    <a:pt x="1230" y="1359"/>
                  </a:lnTo>
                  <a:lnTo>
                    <a:pt x="1228" y="1349"/>
                  </a:lnTo>
                  <a:lnTo>
                    <a:pt x="1226" y="1343"/>
                  </a:lnTo>
                  <a:lnTo>
                    <a:pt x="1225" y="1337"/>
                  </a:lnTo>
                  <a:lnTo>
                    <a:pt x="1223" y="1334"/>
                  </a:lnTo>
                  <a:lnTo>
                    <a:pt x="1223" y="1330"/>
                  </a:lnTo>
                  <a:lnTo>
                    <a:pt x="1223" y="1328"/>
                  </a:lnTo>
                  <a:lnTo>
                    <a:pt x="1225" y="1322"/>
                  </a:lnTo>
                  <a:lnTo>
                    <a:pt x="1225" y="1314"/>
                  </a:lnTo>
                  <a:lnTo>
                    <a:pt x="1226" y="1307"/>
                  </a:lnTo>
                  <a:lnTo>
                    <a:pt x="1228" y="1299"/>
                  </a:lnTo>
                  <a:lnTo>
                    <a:pt x="1230" y="1288"/>
                  </a:lnTo>
                  <a:lnTo>
                    <a:pt x="1232" y="1276"/>
                  </a:lnTo>
                  <a:lnTo>
                    <a:pt x="1234" y="1265"/>
                  </a:lnTo>
                  <a:lnTo>
                    <a:pt x="1240" y="1242"/>
                  </a:lnTo>
                  <a:lnTo>
                    <a:pt x="1244" y="1217"/>
                  </a:lnTo>
                  <a:lnTo>
                    <a:pt x="1250" y="1192"/>
                  </a:lnTo>
                  <a:lnTo>
                    <a:pt x="1253" y="1167"/>
                  </a:lnTo>
                  <a:lnTo>
                    <a:pt x="1259" y="1140"/>
                  </a:lnTo>
                  <a:lnTo>
                    <a:pt x="1263" y="1111"/>
                  </a:lnTo>
                  <a:lnTo>
                    <a:pt x="1269" y="1084"/>
                  </a:lnTo>
                  <a:lnTo>
                    <a:pt x="1273" y="1055"/>
                  </a:lnTo>
                  <a:lnTo>
                    <a:pt x="1276" y="1025"/>
                  </a:lnTo>
                  <a:lnTo>
                    <a:pt x="1282" y="994"/>
                  </a:lnTo>
                  <a:lnTo>
                    <a:pt x="1286" y="963"/>
                  </a:lnTo>
                  <a:lnTo>
                    <a:pt x="1290" y="931"/>
                  </a:lnTo>
                  <a:lnTo>
                    <a:pt x="1294" y="898"/>
                  </a:lnTo>
                  <a:lnTo>
                    <a:pt x="1298" y="865"/>
                  </a:lnTo>
                  <a:lnTo>
                    <a:pt x="1303" y="831"/>
                  </a:lnTo>
                  <a:lnTo>
                    <a:pt x="1307" y="796"/>
                  </a:lnTo>
                  <a:lnTo>
                    <a:pt x="1311" y="764"/>
                  </a:lnTo>
                  <a:lnTo>
                    <a:pt x="1317" y="733"/>
                  </a:lnTo>
                  <a:lnTo>
                    <a:pt x="1321" y="704"/>
                  </a:lnTo>
                  <a:lnTo>
                    <a:pt x="1324" y="677"/>
                  </a:lnTo>
                  <a:lnTo>
                    <a:pt x="1328" y="648"/>
                  </a:lnTo>
                  <a:lnTo>
                    <a:pt x="1330" y="623"/>
                  </a:lnTo>
                  <a:lnTo>
                    <a:pt x="1334" y="598"/>
                  </a:lnTo>
                  <a:lnTo>
                    <a:pt x="1336" y="573"/>
                  </a:lnTo>
                  <a:lnTo>
                    <a:pt x="1338" y="550"/>
                  </a:lnTo>
                  <a:lnTo>
                    <a:pt x="1340" y="529"/>
                  </a:lnTo>
                  <a:lnTo>
                    <a:pt x="1342" y="508"/>
                  </a:lnTo>
                  <a:lnTo>
                    <a:pt x="1344" y="487"/>
                  </a:lnTo>
                  <a:lnTo>
                    <a:pt x="1344" y="468"/>
                  </a:lnTo>
                  <a:lnTo>
                    <a:pt x="1344" y="451"/>
                  </a:lnTo>
                  <a:lnTo>
                    <a:pt x="1346" y="433"/>
                  </a:lnTo>
                  <a:lnTo>
                    <a:pt x="1346" y="416"/>
                  </a:lnTo>
                  <a:lnTo>
                    <a:pt x="1344" y="405"/>
                  </a:lnTo>
                  <a:lnTo>
                    <a:pt x="1342" y="391"/>
                  </a:lnTo>
                  <a:lnTo>
                    <a:pt x="1338" y="380"/>
                  </a:lnTo>
                  <a:lnTo>
                    <a:pt x="1334" y="370"/>
                  </a:lnTo>
                  <a:lnTo>
                    <a:pt x="1328" y="360"/>
                  </a:lnTo>
                  <a:lnTo>
                    <a:pt x="1321" y="353"/>
                  </a:lnTo>
                  <a:lnTo>
                    <a:pt x="1311" y="345"/>
                  </a:lnTo>
                  <a:lnTo>
                    <a:pt x="1299" y="337"/>
                  </a:lnTo>
                  <a:lnTo>
                    <a:pt x="1288" y="332"/>
                  </a:lnTo>
                  <a:lnTo>
                    <a:pt x="1274" y="326"/>
                  </a:lnTo>
                  <a:lnTo>
                    <a:pt x="1261" y="322"/>
                  </a:lnTo>
                  <a:lnTo>
                    <a:pt x="1246" y="318"/>
                  </a:lnTo>
                  <a:lnTo>
                    <a:pt x="1228" y="316"/>
                  </a:lnTo>
                  <a:lnTo>
                    <a:pt x="1209" y="314"/>
                  </a:lnTo>
                  <a:lnTo>
                    <a:pt x="1190" y="312"/>
                  </a:lnTo>
                  <a:lnTo>
                    <a:pt x="1169" y="312"/>
                  </a:lnTo>
                  <a:lnTo>
                    <a:pt x="1163" y="312"/>
                  </a:lnTo>
                  <a:lnTo>
                    <a:pt x="1157" y="312"/>
                  </a:lnTo>
                  <a:lnTo>
                    <a:pt x="1150" y="312"/>
                  </a:lnTo>
                  <a:lnTo>
                    <a:pt x="1144" y="314"/>
                  </a:lnTo>
                  <a:lnTo>
                    <a:pt x="1136" y="314"/>
                  </a:lnTo>
                  <a:lnTo>
                    <a:pt x="1127" y="314"/>
                  </a:lnTo>
                  <a:lnTo>
                    <a:pt x="1119" y="316"/>
                  </a:lnTo>
                  <a:lnTo>
                    <a:pt x="1109" y="316"/>
                  </a:lnTo>
                  <a:lnTo>
                    <a:pt x="1100" y="318"/>
                  </a:lnTo>
                  <a:lnTo>
                    <a:pt x="1090" y="320"/>
                  </a:lnTo>
                  <a:lnTo>
                    <a:pt x="1079" y="322"/>
                  </a:lnTo>
                  <a:lnTo>
                    <a:pt x="1069" y="324"/>
                  </a:lnTo>
                  <a:lnTo>
                    <a:pt x="1056" y="326"/>
                  </a:lnTo>
                  <a:lnTo>
                    <a:pt x="1044" y="328"/>
                  </a:lnTo>
                  <a:lnTo>
                    <a:pt x="1031" y="330"/>
                  </a:lnTo>
                  <a:lnTo>
                    <a:pt x="1019" y="332"/>
                  </a:lnTo>
                  <a:lnTo>
                    <a:pt x="1004" y="335"/>
                  </a:lnTo>
                  <a:lnTo>
                    <a:pt x="990" y="337"/>
                  </a:lnTo>
                  <a:lnTo>
                    <a:pt x="975" y="341"/>
                  </a:lnTo>
                  <a:lnTo>
                    <a:pt x="960" y="343"/>
                  </a:lnTo>
                  <a:lnTo>
                    <a:pt x="944" y="347"/>
                  </a:lnTo>
                  <a:lnTo>
                    <a:pt x="927" y="351"/>
                  </a:lnTo>
                  <a:lnTo>
                    <a:pt x="912" y="355"/>
                  </a:lnTo>
                  <a:lnTo>
                    <a:pt x="894" y="358"/>
                  </a:lnTo>
                  <a:lnTo>
                    <a:pt x="875" y="362"/>
                  </a:lnTo>
                  <a:lnTo>
                    <a:pt x="858" y="366"/>
                  </a:lnTo>
                  <a:lnTo>
                    <a:pt x="839" y="372"/>
                  </a:lnTo>
                  <a:lnTo>
                    <a:pt x="820" y="376"/>
                  </a:lnTo>
                  <a:lnTo>
                    <a:pt x="798" y="382"/>
                  </a:lnTo>
                  <a:lnTo>
                    <a:pt x="779" y="385"/>
                  </a:lnTo>
                  <a:lnTo>
                    <a:pt x="758" y="391"/>
                  </a:lnTo>
                  <a:lnTo>
                    <a:pt x="735" y="397"/>
                  </a:lnTo>
                  <a:lnTo>
                    <a:pt x="706" y="405"/>
                  </a:lnTo>
                  <a:lnTo>
                    <a:pt x="679" y="410"/>
                  </a:lnTo>
                  <a:lnTo>
                    <a:pt x="651" y="416"/>
                  </a:lnTo>
                  <a:lnTo>
                    <a:pt x="624" y="424"/>
                  </a:lnTo>
                  <a:lnTo>
                    <a:pt x="599" y="430"/>
                  </a:lnTo>
                  <a:lnTo>
                    <a:pt x="574" y="435"/>
                  </a:lnTo>
                  <a:lnTo>
                    <a:pt x="551" y="439"/>
                  </a:lnTo>
                  <a:lnTo>
                    <a:pt x="528" y="445"/>
                  </a:lnTo>
                  <a:lnTo>
                    <a:pt x="505" y="451"/>
                  </a:lnTo>
                  <a:lnTo>
                    <a:pt x="484" y="454"/>
                  </a:lnTo>
                  <a:lnTo>
                    <a:pt x="464" y="460"/>
                  </a:lnTo>
                  <a:lnTo>
                    <a:pt x="443" y="464"/>
                  </a:lnTo>
                  <a:lnTo>
                    <a:pt x="426" y="468"/>
                  </a:lnTo>
                  <a:lnTo>
                    <a:pt x="407" y="472"/>
                  </a:lnTo>
                  <a:lnTo>
                    <a:pt x="391" y="476"/>
                  </a:lnTo>
                  <a:lnTo>
                    <a:pt x="374" y="479"/>
                  </a:lnTo>
                  <a:lnTo>
                    <a:pt x="359" y="483"/>
                  </a:lnTo>
                  <a:lnTo>
                    <a:pt x="345" y="487"/>
                  </a:lnTo>
                  <a:lnTo>
                    <a:pt x="332" y="489"/>
                  </a:lnTo>
                  <a:lnTo>
                    <a:pt x="318" y="493"/>
                  </a:lnTo>
                  <a:lnTo>
                    <a:pt x="307" y="495"/>
                  </a:lnTo>
                  <a:lnTo>
                    <a:pt x="297" y="497"/>
                  </a:lnTo>
                  <a:lnTo>
                    <a:pt x="288" y="499"/>
                  </a:lnTo>
                  <a:lnTo>
                    <a:pt x="278" y="501"/>
                  </a:lnTo>
                  <a:lnTo>
                    <a:pt x="271" y="502"/>
                  </a:lnTo>
                  <a:lnTo>
                    <a:pt x="263" y="504"/>
                  </a:lnTo>
                  <a:lnTo>
                    <a:pt x="257" y="504"/>
                  </a:lnTo>
                  <a:lnTo>
                    <a:pt x="251" y="506"/>
                  </a:lnTo>
                  <a:lnTo>
                    <a:pt x="246" y="506"/>
                  </a:lnTo>
                  <a:lnTo>
                    <a:pt x="242" y="508"/>
                  </a:lnTo>
                  <a:lnTo>
                    <a:pt x="240" y="508"/>
                  </a:lnTo>
                  <a:lnTo>
                    <a:pt x="238" y="508"/>
                  </a:lnTo>
                  <a:lnTo>
                    <a:pt x="224" y="508"/>
                  </a:lnTo>
                  <a:lnTo>
                    <a:pt x="213" y="506"/>
                  </a:lnTo>
                  <a:lnTo>
                    <a:pt x="201" y="506"/>
                  </a:lnTo>
                  <a:lnTo>
                    <a:pt x="190" y="502"/>
                  </a:lnTo>
                  <a:lnTo>
                    <a:pt x="178" y="501"/>
                  </a:lnTo>
                  <a:lnTo>
                    <a:pt x="167" y="497"/>
                  </a:lnTo>
                  <a:lnTo>
                    <a:pt x="155" y="493"/>
                  </a:lnTo>
                  <a:lnTo>
                    <a:pt x="146" y="489"/>
                  </a:lnTo>
                  <a:lnTo>
                    <a:pt x="134" y="485"/>
                  </a:lnTo>
                  <a:lnTo>
                    <a:pt x="125" y="479"/>
                  </a:lnTo>
                  <a:lnTo>
                    <a:pt x="113" y="474"/>
                  </a:lnTo>
                  <a:lnTo>
                    <a:pt x="103" y="466"/>
                  </a:lnTo>
                  <a:lnTo>
                    <a:pt x="94" y="460"/>
                  </a:lnTo>
                  <a:lnTo>
                    <a:pt x="84" y="453"/>
                  </a:lnTo>
                  <a:lnTo>
                    <a:pt x="75" y="445"/>
                  </a:lnTo>
                  <a:lnTo>
                    <a:pt x="65" y="437"/>
                  </a:lnTo>
                  <a:lnTo>
                    <a:pt x="57" y="428"/>
                  </a:lnTo>
                  <a:lnTo>
                    <a:pt x="50" y="420"/>
                  </a:lnTo>
                  <a:lnTo>
                    <a:pt x="44" y="412"/>
                  </a:lnTo>
                  <a:lnTo>
                    <a:pt x="36" y="405"/>
                  </a:lnTo>
                  <a:lnTo>
                    <a:pt x="31" y="397"/>
                  </a:lnTo>
                  <a:lnTo>
                    <a:pt x="25" y="389"/>
                  </a:lnTo>
                  <a:lnTo>
                    <a:pt x="21" y="383"/>
                  </a:lnTo>
                  <a:lnTo>
                    <a:pt x="15" y="376"/>
                  </a:lnTo>
                  <a:lnTo>
                    <a:pt x="11" y="370"/>
                  </a:lnTo>
                  <a:lnTo>
                    <a:pt x="9" y="362"/>
                  </a:lnTo>
                  <a:lnTo>
                    <a:pt x="6" y="357"/>
                  </a:lnTo>
                  <a:lnTo>
                    <a:pt x="4" y="351"/>
                  </a:lnTo>
                  <a:lnTo>
                    <a:pt x="2" y="343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2" y="305"/>
                  </a:lnTo>
                  <a:lnTo>
                    <a:pt x="4" y="299"/>
                  </a:lnTo>
                  <a:lnTo>
                    <a:pt x="8" y="295"/>
                  </a:lnTo>
                  <a:lnTo>
                    <a:pt x="11" y="289"/>
                  </a:lnTo>
                  <a:lnTo>
                    <a:pt x="15" y="286"/>
                  </a:lnTo>
                  <a:lnTo>
                    <a:pt x="19" y="280"/>
                  </a:lnTo>
                  <a:lnTo>
                    <a:pt x="25" y="276"/>
                  </a:lnTo>
                  <a:lnTo>
                    <a:pt x="31" y="274"/>
                  </a:lnTo>
                  <a:lnTo>
                    <a:pt x="36" y="270"/>
                  </a:lnTo>
                  <a:lnTo>
                    <a:pt x="44" y="268"/>
                  </a:lnTo>
                  <a:lnTo>
                    <a:pt x="52" y="264"/>
                  </a:lnTo>
                  <a:lnTo>
                    <a:pt x="59" y="262"/>
                  </a:lnTo>
                  <a:lnTo>
                    <a:pt x="67" y="261"/>
                  </a:lnTo>
                  <a:lnTo>
                    <a:pt x="77" y="261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80" y="261"/>
                  </a:lnTo>
                  <a:lnTo>
                    <a:pt x="82" y="261"/>
                  </a:lnTo>
                  <a:lnTo>
                    <a:pt x="84" y="261"/>
                  </a:lnTo>
                  <a:lnTo>
                    <a:pt x="88" y="261"/>
                  </a:lnTo>
                  <a:lnTo>
                    <a:pt x="92" y="261"/>
                  </a:lnTo>
                  <a:lnTo>
                    <a:pt x="98" y="261"/>
                  </a:lnTo>
                  <a:lnTo>
                    <a:pt x="103" y="261"/>
                  </a:lnTo>
                  <a:lnTo>
                    <a:pt x="109" y="261"/>
                  </a:lnTo>
                  <a:lnTo>
                    <a:pt x="115" y="261"/>
                  </a:lnTo>
                  <a:lnTo>
                    <a:pt x="123" y="261"/>
                  </a:lnTo>
                  <a:lnTo>
                    <a:pt x="132" y="261"/>
                  </a:lnTo>
                  <a:lnTo>
                    <a:pt x="140" y="261"/>
                  </a:lnTo>
                  <a:lnTo>
                    <a:pt x="150" y="261"/>
                  </a:lnTo>
                  <a:lnTo>
                    <a:pt x="159" y="261"/>
                  </a:lnTo>
                  <a:lnTo>
                    <a:pt x="192" y="257"/>
                  </a:lnTo>
                  <a:lnTo>
                    <a:pt x="223" y="255"/>
                  </a:lnTo>
                  <a:lnTo>
                    <a:pt x="257" y="251"/>
                  </a:lnTo>
                  <a:lnTo>
                    <a:pt x="290" y="247"/>
                  </a:lnTo>
                  <a:lnTo>
                    <a:pt x="324" y="243"/>
                  </a:lnTo>
                  <a:lnTo>
                    <a:pt x="359" y="239"/>
                  </a:lnTo>
                  <a:lnTo>
                    <a:pt x="393" y="236"/>
                  </a:lnTo>
                  <a:lnTo>
                    <a:pt x="430" y="230"/>
                  </a:lnTo>
                  <a:lnTo>
                    <a:pt x="468" y="224"/>
                  </a:lnTo>
                  <a:lnTo>
                    <a:pt x="505" y="218"/>
                  </a:lnTo>
                  <a:lnTo>
                    <a:pt x="543" y="213"/>
                  </a:lnTo>
                  <a:lnTo>
                    <a:pt x="583" y="207"/>
                  </a:lnTo>
                  <a:lnTo>
                    <a:pt x="622" y="199"/>
                  </a:lnTo>
                  <a:lnTo>
                    <a:pt x="664" y="191"/>
                  </a:lnTo>
                  <a:lnTo>
                    <a:pt x="704" y="184"/>
                  </a:lnTo>
                  <a:lnTo>
                    <a:pt x="747" y="176"/>
                  </a:lnTo>
                  <a:lnTo>
                    <a:pt x="823" y="161"/>
                  </a:lnTo>
                  <a:lnTo>
                    <a:pt x="898" y="145"/>
                  </a:lnTo>
                  <a:lnTo>
                    <a:pt x="935" y="136"/>
                  </a:lnTo>
                  <a:lnTo>
                    <a:pt x="969" y="128"/>
                  </a:lnTo>
                  <a:lnTo>
                    <a:pt x="1006" y="120"/>
                  </a:lnTo>
                  <a:lnTo>
                    <a:pt x="1040" y="111"/>
                  </a:lnTo>
                  <a:lnTo>
                    <a:pt x="1075" y="103"/>
                  </a:lnTo>
                  <a:lnTo>
                    <a:pt x="1109" y="94"/>
                  </a:lnTo>
                  <a:lnTo>
                    <a:pt x="1142" y="86"/>
                  </a:lnTo>
                  <a:lnTo>
                    <a:pt x="1175" y="76"/>
                  </a:lnTo>
                  <a:lnTo>
                    <a:pt x="1207" y="67"/>
                  </a:lnTo>
                  <a:lnTo>
                    <a:pt x="1240" y="57"/>
                  </a:lnTo>
                  <a:lnTo>
                    <a:pt x="1271" y="47"/>
                  </a:lnTo>
                  <a:lnTo>
                    <a:pt x="1301" y="38"/>
                  </a:lnTo>
                  <a:lnTo>
                    <a:pt x="1315" y="34"/>
                  </a:lnTo>
                  <a:lnTo>
                    <a:pt x="1326" y="28"/>
                  </a:lnTo>
                  <a:lnTo>
                    <a:pt x="1340" y="24"/>
                  </a:lnTo>
                  <a:lnTo>
                    <a:pt x="1351" y="21"/>
                  </a:lnTo>
                  <a:lnTo>
                    <a:pt x="1361" y="17"/>
                  </a:lnTo>
                  <a:lnTo>
                    <a:pt x="1372" y="15"/>
                  </a:lnTo>
                  <a:lnTo>
                    <a:pt x="1382" y="11"/>
                  </a:lnTo>
                  <a:lnTo>
                    <a:pt x="1392" y="9"/>
                  </a:lnTo>
                  <a:lnTo>
                    <a:pt x="1401" y="7"/>
                  </a:lnTo>
                  <a:lnTo>
                    <a:pt x="1411" y="5"/>
                  </a:lnTo>
                  <a:lnTo>
                    <a:pt x="1418" y="3"/>
                  </a:lnTo>
                  <a:lnTo>
                    <a:pt x="1426" y="1"/>
                  </a:lnTo>
                  <a:lnTo>
                    <a:pt x="1432" y="0"/>
                  </a:lnTo>
                  <a:lnTo>
                    <a:pt x="1440" y="0"/>
                  </a:lnTo>
                  <a:lnTo>
                    <a:pt x="1445" y="0"/>
                  </a:lnTo>
                  <a:lnTo>
                    <a:pt x="1451" y="0"/>
                  </a:lnTo>
                  <a:lnTo>
                    <a:pt x="145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3551244" y="3866254"/>
              <a:ext cx="543770" cy="120197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206" y="7"/>
                </a:cxn>
                <a:cxn ang="0">
                  <a:pos x="1248" y="19"/>
                </a:cxn>
                <a:cxn ang="0">
                  <a:pos x="1294" y="38"/>
                </a:cxn>
                <a:cxn ang="0">
                  <a:pos x="1346" y="63"/>
                </a:cxn>
                <a:cxn ang="0">
                  <a:pos x="1400" y="98"/>
                </a:cxn>
                <a:cxn ang="0">
                  <a:pos x="1438" y="132"/>
                </a:cxn>
                <a:cxn ang="0">
                  <a:pos x="1469" y="163"/>
                </a:cxn>
                <a:cxn ang="0">
                  <a:pos x="1490" y="192"/>
                </a:cxn>
                <a:cxn ang="0">
                  <a:pos x="1502" y="219"/>
                </a:cxn>
                <a:cxn ang="0">
                  <a:pos x="1505" y="242"/>
                </a:cxn>
                <a:cxn ang="0">
                  <a:pos x="1500" y="265"/>
                </a:cxn>
                <a:cxn ang="0">
                  <a:pos x="1481" y="276"/>
                </a:cxn>
                <a:cxn ang="0">
                  <a:pos x="1465" y="280"/>
                </a:cxn>
                <a:cxn ang="0">
                  <a:pos x="1396" y="280"/>
                </a:cxn>
                <a:cxn ang="0">
                  <a:pos x="1239" y="286"/>
                </a:cxn>
                <a:cxn ang="0">
                  <a:pos x="1093" y="299"/>
                </a:cxn>
                <a:cxn ang="0">
                  <a:pos x="978" y="313"/>
                </a:cxn>
                <a:cxn ang="0">
                  <a:pos x="882" y="320"/>
                </a:cxn>
                <a:cxn ang="0">
                  <a:pos x="795" y="328"/>
                </a:cxn>
                <a:cxn ang="0">
                  <a:pos x="720" y="336"/>
                </a:cxn>
                <a:cxn ang="0">
                  <a:pos x="655" y="341"/>
                </a:cxn>
                <a:cxn ang="0">
                  <a:pos x="601" y="347"/>
                </a:cxn>
                <a:cxn ang="0">
                  <a:pos x="555" y="351"/>
                </a:cxn>
                <a:cxn ang="0">
                  <a:pos x="521" y="355"/>
                </a:cxn>
                <a:cxn ang="0">
                  <a:pos x="496" y="357"/>
                </a:cxn>
                <a:cxn ang="0">
                  <a:pos x="480" y="359"/>
                </a:cxn>
                <a:cxn ang="0">
                  <a:pos x="477" y="359"/>
                </a:cxn>
                <a:cxn ang="0">
                  <a:pos x="419" y="366"/>
                </a:cxn>
                <a:cxn ang="0">
                  <a:pos x="369" y="370"/>
                </a:cxn>
                <a:cxn ang="0">
                  <a:pos x="323" y="374"/>
                </a:cxn>
                <a:cxn ang="0">
                  <a:pos x="283" y="378"/>
                </a:cxn>
                <a:cxn ang="0">
                  <a:pos x="248" y="378"/>
                </a:cxn>
                <a:cxn ang="0">
                  <a:pos x="204" y="378"/>
                </a:cxn>
                <a:cxn ang="0">
                  <a:pos x="158" y="372"/>
                </a:cxn>
                <a:cxn ang="0">
                  <a:pos x="121" y="364"/>
                </a:cxn>
                <a:cxn ang="0">
                  <a:pos x="89" y="351"/>
                </a:cxn>
                <a:cxn ang="0">
                  <a:pos x="64" y="334"/>
                </a:cxn>
                <a:cxn ang="0">
                  <a:pos x="37" y="305"/>
                </a:cxn>
                <a:cxn ang="0">
                  <a:pos x="12" y="261"/>
                </a:cxn>
                <a:cxn ang="0">
                  <a:pos x="0" y="220"/>
                </a:cxn>
                <a:cxn ang="0">
                  <a:pos x="0" y="190"/>
                </a:cxn>
                <a:cxn ang="0">
                  <a:pos x="8" y="167"/>
                </a:cxn>
                <a:cxn ang="0">
                  <a:pos x="20" y="149"/>
                </a:cxn>
                <a:cxn ang="0">
                  <a:pos x="37" y="138"/>
                </a:cxn>
                <a:cxn ang="0">
                  <a:pos x="60" y="132"/>
                </a:cxn>
                <a:cxn ang="0">
                  <a:pos x="131" y="126"/>
                </a:cxn>
                <a:cxn ang="0">
                  <a:pos x="288" y="113"/>
                </a:cxn>
                <a:cxn ang="0">
                  <a:pos x="494" y="92"/>
                </a:cxn>
                <a:cxn ang="0">
                  <a:pos x="786" y="50"/>
                </a:cxn>
                <a:cxn ang="0">
                  <a:pos x="930" y="25"/>
                </a:cxn>
                <a:cxn ang="0">
                  <a:pos x="995" y="15"/>
                </a:cxn>
                <a:cxn ang="0">
                  <a:pos x="1051" y="9"/>
                </a:cxn>
                <a:cxn ang="0">
                  <a:pos x="1097" y="4"/>
                </a:cxn>
                <a:cxn ang="0">
                  <a:pos x="1133" y="0"/>
                </a:cxn>
                <a:cxn ang="0">
                  <a:pos x="1152" y="0"/>
                </a:cxn>
              </a:cxnLst>
              <a:rect l="0" t="0" r="r" b="b"/>
              <a:pathLst>
                <a:path w="1505" h="378">
                  <a:moveTo>
                    <a:pt x="1152" y="0"/>
                  </a:moveTo>
                  <a:lnTo>
                    <a:pt x="1162" y="0"/>
                  </a:lnTo>
                  <a:lnTo>
                    <a:pt x="1171" y="2"/>
                  </a:lnTo>
                  <a:lnTo>
                    <a:pt x="1183" y="2"/>
                  </a:lnTo>
                  <a:lnTo>
                    <a:pt x="1195" y="5"/>
                  </a:lnTo>
                  <a:lnTo>
                    <a:pt x="1206" y="7"/>
                  </a:lnTo>
                  <a:lnTo>
                    <a:pt x="1219" y="11"/>
                  </a:lnTo>
                  <a:lnTo>
                    <a:pt x="1233" y="15"/>
                  </a:lnTo>
                  <a:lnTo>
                    <a:pt x="1248" y="19"/>
                  </a:lnTo>
                  <a:lnTo>
                    <a:pt x="1262" y="25"/>
                  </a:lnTo>
                  <a:lnTo>
                    <a:pt x="1277" y="32"/>
                  </a:lnTo>
                  <a:lnTo>
                    <a:pt x="1294" y="38"/>
                  </a:lnTo>
                  <a:lnTo>
                    <a:pt x="1312" y="46"/>
                  </a:lnTo>
                  <a:lnTo>
                    <a:pt x="1329" y="55"/>
                  </a:lnTo>
                  <a:lnTo>
                    <a:pt x="1346" y="63"/>
                  </a:lnTo>
                  <a:lnTo>
                    <a:pt x="1365" y="75"/>
                  </a:lnTo>
                  <a:lnTo>
                    <a:pt x="1385" y="84"/>
                  </a:lnTo>
                  <a:lnTo>
                    <a:pt x="1400" y="98"/>
                  </a:lnTo>
                  <a:lnTo>
                    <a:pt x="1413" y="109"/>
                  </a:lnTo>
                  <a:lnTo>
                    <a:pt x="1427" y="121"/>
                  </a:lnTo>
                  <a:lnTo>
                    <a:pt x="1438" y="132"/>
                  </a:lnTo>
                  <a:lnTo>
                    <a:pt x="1450" y="142"/>
                  </a:lnTo>
                  <a:lnTo>
                    <a:pt x="1459" y="153"/>
                  </a:lnTo>
                  <a:lnTo>
                    <a:pt x="1469" y="163"/>
                  </a:lnTo>
                  <a:lnTo>
                    <a:pt x="1477" y="172"/>
                  </a:lnTo>
                  <a:lnTo>
                    <a:pt x="1482" y="182"/>
                  </a:lnTo>
                  <a:lnTo>
                    <a:pt x="1490" y="192"/>
                  </a:lnTo>
                  <a:lnTo>
                    <a:pt x="1494" y="201"/>
                  </a:lnTo>
                  <a:lnTo>
                    <a:pt x="1500" y="209"/>
                  </a:lnTo>
                  <a:lnTo>
                    <a:pt x="1502" y="219"/>
                  </a:lnTo>
                  <a:lnTo>
                    <a:pt x="1504" y="226"/>
                  </a:lnTo>
                  <a:lnTo>
                    <a:pt x="1505" y="234"/>
                  </a:lnTo>
                  <a:lnTo>
                    <a:pt x="1505" y="242"/>
                  </a:lnTo>
                  <a:lnTo>
                    <a:pt x="1505" y="251"/>
                  </a:lnTo>
                  <a:lnTo>
                    <a:pt x="1504" y="259"/>
                  </a:lnTo>
                  <a:lnTo>
                    <a:pt x="1500" y="265"/>
                  </a:lnTo>
                  <a:lnTo>
                    <a:pt x="1494" y="270"/>
                  </a:lnTo>
                  <a:lnTo>
                    <a:pt x="1486" y="274"/>
                  </a:lnTo>
                  <a:lnTo>
                    <a:pt x="1481" y="276"/>
                  </a:lnTo>
                  <a:lnTo>
                    <a:pt x="1477" y="278"/>
                  </a:lnTo>
                  <a:lnTo>
                    <a:pt x="1471" y="278"/>
                  </a:lnTo>
                  <a:lnTo>
                    <a:pt x="1465" y="280"/>
                  </a:lnTo>
                  <a:lnTo>
                    <a:pt x="1457" y="280"/>
                  </a:lnTo>
                  <a:lnTo>
                    <a:pt x="1452" y="280"/>
                  </a:lnTo>
                  <a:lnTo>
                    <a:pt x="1396" y="280"/>
                  </a:lnTo>
                  <a:lnTo>
                    <a:pt x="1342" y="282"/>
                  </a:lnTo>
                  <a:lnTo>
                    <a:pt x="1289" y="284"/>
                  </a:lnTo>
                  <a:lnTo>
                    <a:pt x="1239" y="286"/>
                  </a:lnTo>
                  <a:lnTo>
                    <a:pt x="1189" y="290"/>
                  </a:lnTo>
                  <a:lnTo>
                    <a:pt x="1141" y="293"/>
                  </a:lnTo>
                  <a:lnTo>
                    <a:pt x="1093" y="299"/>
                  </a:lnTo>
                  <a:lnTo>
                    <a:pt x="1047" y="307"/>
                  </a:lnTo>
                  <a:lnTo>
                    <a:pt x="1012" y="309"/>
                  </a:lnTo>
                  <a:lnTo>
                    <a:pt x="978" y="313"/>
                  </a:lnTo>
                  <a:lnTo>
                    <a:pt x="945" y="315"/>
                  </a:lnTo>
                  <a:lnTo>
                    <a:pt x="912" y="318"/>
                  </a:lnTo>
                  <a:lnTo>
                    <a:pt x="882" y="320"/>
                  </a:lnTo>
                  <a:lnTo>
                    <a:pt x="853" y="324"/>
                  </a:lnTo>
                  <a:lnTo>
                    <a:pt x="824" y="326"/>
                  </a:lnTo>
                  <a:lnTo>
                    <a:pt x="795" y="328"/>
                  </a:lnTo>
                  <a:lnTo>
                    <a:pt x="770" y="332"/>
                  </a:lnTo>
                  <a:lnTo>
                    <a:pt x="745" y="334"/>
                  </a:lnTo>
                  <a:lnTo>
                    <a:pt x="720" y="336"/>
                  </a:lnTo>
                  <a:lnTo>
                    <a:pt x="697" y="338"/>
                  </a:lnTo>
                  <a:lnTo>
                    <a:pt x="676" y="339"/>
                  </a:lnTo>
                  <a:lnTo>
                    <a:pt x="655" y="341"/>
                  </a:lnTo>
                  <a:lnTo>
                    <a:pt x="636" y="343"/>
                  </a:lnTo>
                  <a:lnTo>
                    <a:pt x="619" y="345"/>
                  </a:lnTo>
                  <a:lnTo>
                    <a:pt x="601" y="347"/>
                  </a:lnTo>
                  <a:lnTo>
                    <a:pt x="584" y="349"/>
                  </a:lnTo>
                  <a:lnTo>
                    <a:pt x="569" y="349"/>
                  </a:lnTo>
                  <a:lnTo>
                    <a:pt x="555" y="351"/>
                  </a:lnTo>
                  <a:lnTo>
                    <a:pt x="544" y="353"/>
                  </a:lnTo>
                  <a:lnTo>
                    <a:pt x="530" y="353"/>
                  </a:lnTo>
                  <a:lnTo>
                    <a:pt x="521" y="355"/>
                  </a:lnTo>
                  <a:lnTo>
                    <a:pt x="511" y="355"/>
                  </a:lnTo>
                  <a:lnTo>
                    <a:pt x="503" y="357"/>
                  </a:lnTo>
                  <a:lnTo>
                    <a:pt x="496" y="357"/>
                  </a:lnTo>
                  <a:lnTo>
                    <a:pt x="490" y="357"/>
                  </a:lnTo>
                  <a:lnTo>
                    <a:pt x="484" y="359"/>
                  </a:lnTo>
                  <a:lnTo>
                    <a:pt x="480" y="359"/>
                  </a:lnTo>
                  <a:lnTo>
                    <a:pt x="478" y="359"/>
                  </a:lnTo>
                  <a:lnTo>
                    <a:pt x="477" y="359"/>
                  </a:lnTo>
                  <a:lnTo>
                    <a:pt x="477" y="359"/>
                  </a:lnTo>
                  <a:lnTo>
                    <a:pt x="457" y="361"/>
                  </a:lnTo>
                  <a:lnTo>
                    <a:pt x="438" y="363"/>
                  </a:lnTo>
                  <a:lnTo>
                    <a:pt x="419" y="366"/>
                  </a:lnTo>
                  <a:lnTo>
                    <a:pt x="402" y="368"/>
                  </a:lnTo>
                  <a:lnTo>
                    <a:pt x="384" y="368"/>
                  </a:lnTo>
                  <a:lnTo>
                    <a:pt x="369" y="370"/>
                  </a:lnTo>
                  <a:lnTo>
                    <a:pt x="354" y="372"/>
                  </a:lnTo>
                  <a:lnTo>
                    <a:pt x="338" y="374"/>
                  </a:lnTo>
                  <a:lnTo>
                    <a:pt x="323" y="374"/>
                  </a:lnTo>
                  <a:lnTo>
                    <a:pt x="310" y="376"/>
                  </a:lnTo>
                  <a:lnTo>
                    <a:pt x="296" y="376"/>
                  </a:lnTo>
                  <a:lnTo>
                    <a:pt x="283" y="378"/>
                  </a:lnTo>
                  <a:lnTo>
                    <a:pt x="271" y="378"/>
                  </a:lnTo>
                  <a:lnTo>
                    <a:pt x="260" y="378"/>
                  </a:lnTo>
                  <a:lnTo>
                    <a:pt x="248" y="378"/>
                  </a:lnTo>
                  <a:lnTo>
                    <a:pt x="239" y="378"/>
                  </a:lnTo>
                  <a:lnTo>
                    <a:pt x="221" y="378"/>
                  </a:lnTo>
                  <a:lnTo>
                    <a:pt x="204" y="378"/>
                  </a:lnTo>
                  <a:lnTo>
                    <a:pt x="189" y="376"/>
                  </a:lnTo>
                  <a:lnTo>
                    <a:pt x="173" y="374"/>
                  </a:lnTo>
                  <a:lnTo>
                    <a:pt x="158" y="372"/>
                  </a:lnTo>
                  <a:lnTo>
                    <a:pt x="144" y="370"/>
                  </a:lnTo>
                  <a:lnTo>
                    <a:pt x="133" y="366"/>
                  </a:lnTo>
                  <a:lnTo>
                    <a:pt x="121" y="364"/>
                  </a:lnTo>
                  <a:lnTo>
                    <a:pt x="110" y="361"/>
                  </a:lnTo>
                  <a:lnTo>
                    <a:pt x="98" y="355"/>
                  </a:lnTo>
                  <a:lnTo>
                    <a:pt x="89" y="351"/>
                  </a:lnTo>
                  <a:lnTo>
                    <a:pt x="79" y="345"/>
                  </a:lnTo>
                  <a:lnTo>
                    <a:pt x="72" y="339"/>
                  </a:lnTo>
                  <a:lnTo>
                    <a:pt x="64" y="334"/>
                  </a:lnTo>
                  <a:lnTo>
                    <a:pt x="56" y="326"/>
                  </a:lnTo>
                  <a:lnTo>
                    <a:pt x="48" y="320"/>
                  </a:lnTo>
                  <a:lnTo>
                    <a:pt x="37" y="305"/>
                  </a:lnTo>
                  <a:lnTo>
                    <a:pt x="27" y="290"/>
                  </a:lnTo>
                  <a:lnTo>
                    <a:pt x="20" y="276"/>
                  </a:lnTo>
                  <a:lnTo>
                    <a:pt x="12" y="261"/>
                  </a:lnTo>
                  <a:lnTo>
                    <a:pt x="6" y="247"/>
                  </a:lnTo>
                  <a:lnTo>
                    <a:pt x="2" y="234"/>
                  </a:lnTo>
                  <a:lnTo>
                    <a:pt x="0" y="220"/>
                  </a:lnTo>
                  <a:lnTo>
                    <a:pt x="0" y="209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4"/>
                  </a:lnTo>
                  <a:lnTo>
                    <a:pt x="8" y="167"/>
                  </a:lnTo>
                  <a:lnTo>
                    <a:pt x="10" y="161"/>
                  </a:lnTo>
                  <a:lnTo>
                    <a:pt x="16" y="155"/>
                  </a:lnTo>
                  <a:lnTo>
                    <a:pt x="20" y="149"/>
                  </a:lnTo>
                  <a:lnTo>
                    <a:pt x="25" y="146"/>
                  </a:lnTo>
                  <a:lnTo>
                    <a:pt x="31" y="142"/>
                  </a:lnTo>
                  <a:lnTo>
                    <a:pt x="37" y="138"/>
                  </a:lnTo>
                  <a:lnTo>
                    <a:pt x="45" y="136"/>
                  </a:lnTo>
                  <a:lnTo>
                    <a:pt x="52" y="132"/>
                  </a:lnTo>
                  <a:lnTo>
                    <a:pt x="60" y="132"/>
                  </a:lnTo>
                  <a:lnTo>
                    <a:pt x="68" y="130"/>
                  </a:lnTo>
                  <a:lnTo>
                    <a:pt x="77" y="130"/>
                  </a:lnTo>
                  <a:lnTo>
                    <a:pt x="131" y="126"/>
                  </a:lnTo>
                  <a:lnTo>
                    <a:pt x="185" y="123"/>
                  </a:lnTo>
                  <a:lnTo>
                    <a:pt x="237" y="119"/>
                  </a:lnTo>
                  <a:lnTo>
                    <a:pt x="288" y="113"/>
                  </a:lnTo>
                  <a:lnTo>
                    <a:pt x="340" y="107"/>
                  </a:lnTo>
                  <a:lnTo>
                    <a:pt x="392" y="103"/>
                  </a:lnTo>
                  <a:lnTo>
                    <a:pt x="494" y="92"/>
                  </a:lnTo>
                  <a:lnTo>
                    <a:pt x="592" y="78"/>
                  </a:lnTo>
                  <a:lnTo>
                    <a:pt x="690" y="65"/>
                  </a:lnTo>
                  <a:lnTo>
                    <a:pt x="786" y="50"/>
                  </a:lnTo>
                  <a:lnTo>
                    <a:pt x="880" y="32"/>
                  </a:lnTo>
                  <a:lnTo>
                    <a:pt x="905" y="29"/>
                  </a:lnTo>
                  <a:lnTo>
                    <a:pt x="930" y="25"/>
                  </a:lnTo>
                  <a:lnTo>
                    <a:pt x="953" y="23"/>
                  </a:lnTo>
                  <a:lnTo>
                    <a:pt x="976" y="19"/>
                  </a:lnTo>
                  <a:lnTo>
                    <a:pt x="995" y="15"/>
                  </a:lnTo>
                  <a:lnTo>
                    <a:pt x="1016" y="13"/>
                  </a:lnTo>
                  <a:lnTo>
                    <a:pt x="1033" y="11"/>
                  </a:lnTo>
                  <a:lnTo>
                    <a:pt x="1051" y="9"/>
                  </a:lnTo>
                  <a:lnTo>
                    <a:pt x="1068" y="7"/>
                  </a:lnTo>
                  <a:lnTo>
                    <a:pt x="1083" y="5"/>
                  </a:lnTo>
                  <a:lnTo>
                    <a:pt x="1097" y="4"/>
                  </a:lnTo>
                  <a:lnTo>
                    <a:pt x="1110" y="2"/>
                  </a:lnTo>
                  <a:lnTo>
                    <a:pt x="1122" y="2"/>
                  </a:lnTo>
                  <a:lnTo>
                    <a:pt x="1133" y="0"/>
                  </a:lnTo>
                  <a:lnTo>
                    <a:pt x="1143" y="0"/>
                  </a:lnTo>
                  <a:lnTo>
                    <a:pt x="1152" y="0"/>
                  </a:lnTo>
                  <a:lnTo>
                    <a:pt x="115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44124115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733800"/>
            <a:ext cx="20574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又哭又吵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吃</a:t>
            </a:r>
            <a:r>
              <a:rPr lang="zh-CN" altLang="en-US" sz="3600" dirty="0" smtClean="0"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告</a:t>
            </a:r>
            <a:r>
              <a:rPr lang="zh-CN" altLang="en-US" sz="3600" dirty="0" smtClean="0">
                <a:latin typeface="Adobe Kaiti Std R" pitchFamily="18" charset="-128"/>
                <a:ea typeface="Adobe Kaiti Std R" pitchFamily="18" charset="-128"/>
              </a:rPr>
              <a:t>诉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1148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唱歌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181600"/>
            <a:ext cx="21336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拍手叫好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148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吐</a:t>
            </a:r>
            <a:r>
              <a:rPr lang="zh-CN" altLang="en-US" sz="3600" dirty="0" smtClean="0"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1816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Adobe Kaiti Std R" pitchFamily="18" charset="-128"/>
                <a:ea typeface="Adobe Kaiti Std R" pitchFamily="18" charset="-128"/>
              </a:rPr>
              <a:t>问</a:t>
            </a:r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路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41148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吹牛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5181600"/>
            <a:ext cx="1524000" cy="646331"/>
          </a:xfrm>
          <a:prstGeom prst="rect">
            <a:avLst/>
          </a:prstGeom>
          <a:solidFill>
            <a:srgbClr val="F4B2DE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Adobe Kaiti Std R" pitchFamily="18" charset="-128"/>
                <a:ea typeface="Adobe Kaiti Std R" pitchFamily="18" charset="-128"/>
              </a:rPr>
              <a:t>咬人</a:t>
            </a:r>
            <a:endParaRPr lang="en-US" sz="3600" dirty="0"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7" name="Picture 2" descr="C:\Users\Meishing\Desktop\meizhou pics\36-14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066800"/>
            <a:ext cx="9144000" cy="246742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95600" y="6096000"/>
            <a:ext cx="6248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Adobe Heiti Std R" pitchFamily="34" charset="-128"/>
                <a:ea typeface="Adobe Heiti Std R" pitchFamily="34" charset="-128"/>
              </a:rPr>
              <a:t>团体比赛：做字卡，把字拆开，老师念字，先把字组好的赢。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6488668"/>
            <a:ext cx="571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Adobe Heiti Std R" pitchFamily="34" charset="-128"/>
                <a:ea typeface="Adobe Heiti Std R" pitchFamily="34" charset="-128"/>
              </a:rPr>
              <a:t>活动：从第一课开始制作部件卡，累积部首部件玩游戏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67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找一找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438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吩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124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哈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495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吐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呱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嘲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133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057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古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吊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品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257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吠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505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吾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12192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吞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810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呂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334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另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9906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吗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22058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67056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问</a:t>
            </a:r>
            <a:endParaRPr lang="en-US" altLang="zh-TW" sz="4000" dirty="0" smtClean="0"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风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兒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吹呀吹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，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问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我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何時回？</a:t>
            </a:r>
            <a:endParaRPr lang="en-US" altLang="zh-TW" sz="4000" dirty="0" smtClean="0"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鸟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兒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叫呀叫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，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问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我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同歌唱，</a:t>
            </a:r>
            <a:endParaRPr lang="en-US" altLang="zh-TW" sz="4000" dirty="0" smtClean="0"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狗兒吵呀吵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，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问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我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吃多少？</a:t>
            </a:r>
            <a:endParaRPr lang="en-US" altLang="zh-TW" sz="4000" dirty="0" smtClean="0"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虫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兒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咬呀咬，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吐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丝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又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结网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，</a:t>
            </a:r>
            <a:endParaRPr lang="en-US" altLang="zh-TW" sz="4000" dirty="0" smtClean="0"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不要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告</a:t>
            </a:r>
            <a:r>
              <a:rPr lang="zh-CN" altLang="en-US" sz="4000" dirty="0" smtClean="0">
                <a:latin typeface="Adobe Kaiti Std R" pitchFamily="18" charset="-128"/>
                <a:ea typeface="Adobe Kaiti Std R" pitchFamily="18" charset="-128"/>
              </a:rPr>
              <a:t>诉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我</a:t>
            </a:r>
            <a:r>
              <a:rPr lang="zh-TW" altLang="en-US" sz="4000" dirty="0" smtClean="0">
                <a:latin typeface="Adobe Kaiti Std R" pitchFamily="18" charset="-128"/>
                <a:ea typeface="Adobe Kaiti Std R" pitchFamily="18" charset="-128"/>
              </a:rPr>
              <a:t>，春天已走了！</a:t>
            </a:r>
            <a:endParaRPr lang="en-US" sz="40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9383" y="6580999"/>
            <a:ext cx="1724617" cy="2770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作者：德州陳美杏老師</a:t>
            </a:r>
            <a:endParaRPr lang="en-US" sz="1200" dirty="0"/>
          </a:p>
        </p:txBody>
      </p:sp>
      <p:sp>
        <p:nvSpPr>
          <p:cNvPr id="91138" name="AutoShape 2" descr="data:image/jpeg;base64,/9j/4AAQSkZJRgABAQAAAQABAAD/2wCEAAkGBxMTEhUTExQWFRUXGR8aGRgYGBweHBgdHh4ZHRwdHyAcHCghIh4lIB4YITIiJSkrLi8uGh8zODMsNyguLysBCgoKBQUFDgUFDisZExkrKysrKysrKysrKysrKysrKysrKysrKysrKysrKysrKysrKysrKysrKysrKysrKysrK//AABEIAPAAqAMBIgACEQEDEQH/xAAbAAACAwEBAQAAAAAAAAAAAAAABgQFBwMCAf/EAEEQAAIBAwMBBQYDBQQKAwAAAAECAwAEEQUSITEGE0FRYQcUIjJxgSNCUjNikaGxFVNygiU0Q2Nzg5KywfA1k8P/xAAUAQEAAAAAAAAAAAAAAAAAAAAA/8QAFBEBAAAAAAAAAAAAAAAAAAAAAP/aAAwDAQACEQMRAD8A3GiiigKKga5rENpA9xO4SNBknz8gB4kngClS10261Md7eM9tat8lpG215FPQzuOeR+RcDzJoLTWe3FrC/coWubjwgtxvf744UeZYjFVuNau+cwabGfDHfzD+aoD/AO81LudUsdM22tvCDM/KW1ugLt5M2Og/fc4FdNNsL+dzNdze7oRhbaAg49XlK5LeigAUFFrOjWVsM6lqly7OOj3LRg/4Y4tvHXz+tfdI7K6JeqTbOZcdSlxJuH1+LNM+i9kLS2leaOMtNIctLKzSP5fM5JH2pZ9rsZt47e/gUJNFOgaVRhtjHaVJ8VPAwaDxPo93o+64tZpbu0HM1tMxaRFHzPE564HO0jkDqfB80nUormFJ4WDxyDcpH/vUHII8wakIwZQfAj+tIfsti7mXUrRf2cN0TGPBQ4DYHp6UD/RRRQFFFFAUUUUBRRRQFFFFAUUUUBRSnY+0Gzku2tQXUhiiysuIpHX5kR88sOePHHGa5dq+1SMptLGVJb2X8NFRge6z80jEZwEGTz44FBWQx/2tqbO3xWWnvtReqy3P5mPPIQYH1PrTp2h1VbW2muH6RRs+PMgcD6k4H3qBplvbaXaRQBsKg2qMZeVup2qMlmJycDPWuP8AZD3kiy3a7YYyGituvxDpJMRwzDwQZC9csegRvZroghtRcSfFdXX408jfMS3IXnoqjAA6U3UVTa92hS3ZIlUzXEv7OBMbm82JPCoPFj9sniguaTvaVcq8UVguGmvJURV8QiOryPjyVVNer7XdTYbbfTQrH8806BVPnhASR9xXrsh2TeGV7y8lFxeyjaXAwkSeEcYPRfEnjP8AUGeeVYo2diFRFJJPQKoyT9gKUPZbEXhuL1gQb2d5lB/ux8KdfMDP0IqB2ivG1a4Om2xPusbA3s46HBz3CHxYkfEfAZ69K0CCFUVUUBVUAADoAOAKDpRRRQFFUmtdrrG0cR3FzHG5GdpPOPMgdPvUnR9ftboE288cuOuxgSPqOooLKivE0oRSzHCqCST4AdTWdWvb29uL6GGC0VLaRDMJpSctApAMgAI25yuAcn4l88UGkUUgD2uWDXKW0InnZ227oo8qDn1IJHjkA0/0BRRRQFFFFBlegeyCM2ghv5ZJHWR2QJK2yME+Cn4ct1OR1JFN1n2RMY2i9uu7/Qvcov27uFSP40zUUFdpmhwQEsiZcjBkcl5GHkXcliPTNWNFJ3ajUJp7tNLgLRB4u9uJ1+ZIixXYnk7kEbvyjkZNB51jt3iZrWwt3vrhPn2MFii8PjkIIB6/CPI9K69itCmWWe9vVUXVw2NqncsUS8Kin1OWP1FMOjaTDaxLDbxrHGvRVH8z5k+ZrveXSRI0kjBEQEszHAUDqSaDtSHqupz6m7Wtg5itgdtxeDx/VHB5t4F+gzUqVJ9UypDW+nnrnIlux5eccJ6fqYeQpss7VIkWONVREGFVRgKB0AAoIuhaNDZwJBAgSNBwPEnxJPiT4k0mQ3P9tXNxGssiWNse7/CYo08uOSWHIRPBR1PJ44pp7Z6ytpZT3B6qh2j9Tn4UX7sQKqvZV2day06KOT9rJmWT0Z+cfZdo+oNBS9mdZ1S0Z7S4sri7jiZhHchk3vGCdu7cwDNjHOQT4imnSe1lvdd5HCxW4QHMEqlJFOOMq3h05GRTBS/2r7Jw3oViTFcR8xXCcSRn6+K+anigzv2f9lJ7tGmnBtJVlcSt3aPNPJnJZmmVgqDOAoU+eau9Q0+EXJtbhES47pprW8hVYpDtzuU7fzqME/lZSeByK93vtAl0+Mw6hAWugQsTR8R3QJwGDHhCPzA9PvUwX000sM+oWMdpHAS6zm7Vgu5GUgjYuQQcYz6+FAvr2kurjSXjvomjW4gOy7jQvGQwOO9RfijJHj8vPUUral2mS7TS4rW792m7lraYgfICqAg5IHdkpnIPGAeorVbLV4LyVZYTOlvbAt34Yx28ngU2niRQMndjAwMHNVeq3QvZAlvp1vIH5E93tQOPFkTaZXXx3fCDwRkHNBll/qFxHexXVnZ7GtAsEksTNLbybFCdVjG1dvU5P8udgj9oaLEs09rcRwMu4ToBLFjzzGSwHqygUxdntIS1gWJEiTxYRJsQsepC5JH3JqzoIOkaxBdR95bypKnmhzj0PkfQ1OrP+1fYxoXOoaXiG6QEvEo/DuV6lWUcbvIj+uCGnspryX1pFdRjAkXJXOdrDhlz6HIoLeiiigKKKKApV7H4muL68675e4Q/uQDaSPrIZP8ApFNEiZBGSMjGR1H0pN9k1uIbFrYHJtriaIk9ThywJ+qsp+9A4XM6xozuwVEBZmJwFAGST6AUpaTE2put3OpFop3W0DD9pjpPIP8AsQ9Op56Qu30zXV5aaSuQkv49yeeYYzwn+dhg+XHHNPqKAAAMAcADwoPtfHYAEk4A5JPhX2kjty7TXthp5JFvcGV5wDgusShghP6WYgEeI4oPNuv9rXKTn/ULZ8xA9LqYZHef8JDnb5kZ6U814hiVVCqAqqMAAYAA6AV7oCiiigiappkNxGYp41kjPVWGR9fr61lOgvpOn6hcWV0iKyOGt5ZhuURuqsEBbO3aSR6461r8jhQWYgADJJ6ADxrLrq9a9u3vNOsmuF7p7Z5ZZFjgnXIJCgqzPhh8w2jjxoNE1PTYbuHu5AJIX2tgH4XAIYdDyp446GoOiWMLzPe+7tFMwMQZ/mMaNgED8qtjdjrjGaXfZA7w2zafcIYri3Zm7snOY3YsrKc8rkkZ8xzT/QFFVOow3huIGhkiW3Ge+RlJdvLaegq0kcKCWIAHJJOAKD1SR7JyDBdMmO6a9uDFjps3nGPTrTBqeiLcSRymaZQqMuyOQqjhxjLAfMQOnlSh2CMunXP9jSgSR7GmtphwSm74kcfqBJ5FBo1FFFAUUUUBSH2PmaHVdStH47xkuovVWUI5H3UD7U+Uudr9LY93eQLm5tcsgHHep/tIT/iHTPRgpoOHaICLULC5bhW7y2J8jLtaPJ9WTaB4mQU1Uv6hBFqlge6f4ZkDxSYyUcfEjY81YDj0Ir72Q1xriNo5hsuoD3c8fk2OGXzRx8QPr6UF/VB2ptph3d1bRLNPBuxGx294jAB1VudrcAg+mPGr+igRtN9qunuxjmd7SVeGjuFKlT5Z6fzppsddtZsd1cQyZ/TIp/oaRtCluZLzUbi2tbaaJpwivLIUO6KNEfGInyuR6c5pgstPnmfF5YWPd+JD94w8vhaAA/xFA01XaxrttaruuJ44h++wBP0HU/aqqX2faWxybGD7IB/SpmmdkrG3OYbWFD5hBn+JGaDP+1nbi01TudOtJ8C4mCzuQUxEvxMAWxndgDg89Oc1qllaJFGkUahURQqqOgAGAKQPbxYh9Jkl2ruieNgxHxAF1XAPUfMKU9Fl1nVZLa7th7mIohG0ruSlwR8x2beVJB4wcZ+big1ftH2fW5COrtDcRZMU6fMmeoI/MjeKng+hwaXl7cS2brDq0Xc5O1LqPJglPr4xsRk7TnofKuXY72kLPiO8j93k3tEsvPcTOpIIRj0b90/YnwfLiBZFKOodWGCrAEEeoNB8trhJEDxsrowyGUggj0Iqk7XTXIRI4LWK5WVhHIJXIVQc8suw5Tz58RwfCofsG1s5l0uc2jE5aFgXt5PqmcoenxL5dK7x9tGtyE1OA2h6CZSXt3Po4GUPo4HoTQNlsm1FXAGABhegwOg9KR9c1+3h1y1jlZVY20ihicYZ3QqD5Z2Nj61c6t2ytolUROtxK4JjiidSXwM5JHCoPFjwBVd2f7GxSRyz3wiu5roh3bAaNFx8CRE/kUH5h1zmgdKKzvVbibRDHIHM2mswR0kbMlruIClGJy0f7p5Hhx0KDRKKKKAooooM71Y3OkXElxDE1xp8zb5okGXt3PzyIPFW6keeTx1q5tZ7XUQt5Yzp36DAcfp693KnBKnng4IPIprpf1Hsfayy9+qmC48JoTsf744YejAg+INBKtdbXcsU47iY8BGPwuf923Af6fN5gVZyglSB1wcUrazpOoOjRrLaXMZGClzARkepVipP+UUlHRNaiP4duijoBb3kqqAP0o5ZB/00F17P9Yj0+2Wyv293uFkkOZfhSXe7OGR/lYYIzzkeIp2u9etY4TO88QiH594K58gQeT6CkG00zUJlKXMd7g9Ua6tmQ+hPcKf5Gq6y9iyPcLPI3uyLyIYXZ3J8zKwGD6Kgx4Y60DRfdtGblDFZxHpNdn8Rs9CluCHIPgXK/Q1Wa5qMSxNJNJqk4BH7MNbqSeAEx3W7J6KCxPrVsvsu05ZRNGksUg/PHNIrepyGzk+J6nJqs1y8sbBO9jDTNslBUb5LlwhKO3fO+6ONCG3N9MHwIUMIDbRJBFAMgomo3stw+eqkW2ThuvU107RRXklhfz3V5NHHEoEASL3ZXYDptJLlWJCDJGeoHQ1M065uowkcVra6cklu1w8kf4sqxqUyMFVHeHePmJHBPhiouldgzqdus8w7pZgGEkjNPdOh5B3sRHFuGDhUIAPhQSOxs6wWFtp/uTXge3FxcKpT4RMSyfDIRuPXoeNvqK4W/bcWAeVDu05ZBCkErEXMbAfibFbnYhyNjYxg4IAGbT2Y6DBBe3rWxkeKJY7fvJG3GSRMmQ56YX4EwOPhNT9L06G71ia8EIC2oMAkKj8WbPxsPPuwO7z5sfKga9C1y3vIhLbyCRD1x1U+TDqD6Gp8sYYFWAYEYIIyCPIg1nHavsu/9rW89pce5yzxyB2VNwkaPYQHXcA2VJ6/pq00HXdSkuntZobZTAV72QSPmRGzteNNvAOD1PBBFBHu+wvukz3mkrHHMylXhkGYpBkH4SDmNsgdOD5eNWXs97SveQstxhLuJys0ONpj5O3jJ4I6HxpqJrKW12OK5n1iQFjKvu9jAnz3CqfnwMkhmAwfBfqKCz9oNqdQvbPTl/Zxt7zcnyRfhRf8xLcfQ+FFd/ZLcd5HcyTZF80ubpWXayHH4S4/QE+X/N45ooH2iiigKKKKAooooCiiigKKKKDhfyMsTsnLBSVB8wDj+dI3sojjurJ7mVu+uLpmFyXHIwSoix4Iq4wPXPjWgVxt7VE3bEVNxy21QNx8zjqfWgz72exd7d6mrSSSwxMLWMSYJVF3EqD1IySMnJIC55qt1uTVdKtvdYe5ngZhBbSlis0feEhFI5DbBwD5AH0pl0eBLPVrmHIC3y+8Rj/eJ8Mw++Vf7t5VN9oWmTTWyvbDdPbypPGucbyhOVz6qzD64oJ/ZLQlsrSK3U52L8TeLueXY/Vsmvs6Rx3aSPcOGkQxRwFwIyQQzMq4yXwByScDpjJr12b12K8hEseQfldG4eJx8yOPBgeKsXhUlWKgsudpIGVzwcHwyKBR7b6bLJcWtwJEghtBLM8rngMU2qMeXUk+VQ9R942WGqwD3mRIgtwsSkd/DIFZmRTzlWAcLjJGabdPsZQsi3EouFZjtBiVQqeCnBIY+vH0qh7eXEUHczm6e1m3CKLaN4l3EfC0RIDKDg5ypHmM8gj9t+33vlpeC3uEtYIvw8sMzXLkH4FXIKIQCCxyevHWmnS57c3IubazCRrEveXk+5FjjVBhIgwyeMAkbVHPJ5FL57NajLqk14xgtpIE2xyrCGS6IBPxKZdyttH1Hrjmy7M6ZcaxbwXWoT5t2O8WkabEcqTgyNuJdeM7cAUF52EtmklutSYFRdlO6U8EQxhgjH1fcWx4Db60U3gY4FFB9ooooCiiigKKKKAooooCiiigKjalfJBFJNIcJGpdj5ADJqTSJ7aZcaYyn5XliRz5L3ik/wBAPvQV1zpa3kcd1cqReXeBaIGZTapgupBUghgmZHPBJ+Hyq/03QdTiUKdTSUDxkswW/is4qfr/AGf96ij7uVoJovihmQZMZK7TkHhlIOCp61VWmma2Dte+tCv6vdmLH1x3ijP3oFnWLCWz1Vbm4vO5E8BQTqipEZkIKpKhJBUpu5JzxgEU422p6lJChS3tWZgCJfeG7plPIcKIyxBGDtz49aU+1dvb3EvurNJqd6ucRbgkFucYLybPhUDybc3h41U6bBcW2n20UUk9vd3EwihHfGRWUH45e6kXake0MQq84288mg1efUfdbUzXkkY2LmR1BVc+SgknyA5yT9cUg67DL7nPqN0n49x3cUMR628TyIEXn85JDsfPA8KbNM7J4aOS7uJb2SM5QyhVRG/UsaALu8mbcRk4PNRO3yCWWwtycA3Pfvzx3cCM5z6bjHQcr/s+b2G/gZjG7T5icZyjCOPawxzjrnHgSK7+zjVd1v7pJGsNxZhYpYh0wBhXX91wM5+tM1jGAuQ5kDkuGJB4Y7gAR+UA4Hpikz2jz+5Pb6oiEmNxFcbfzQSdc+ZVwhH1NA90V4hlDKGUgqwBBHQg8giig90UUUBRRRQFFeJZFUFmIVRySTgAepNUb9rIGDe7B7tgSMQDcMjwMhxGPu1Bf0Uoq+szfls7QeAJedwPtsWu8eiaif2mpD/lWqJ/3O9Az0VQLoE/jqF1/wBMA/8Axqv1hxblUe/u+8YZVI445HIHU7UgJwPPFA31Hv7KOaN4pVDxuCrKehBrPbvV4l4k1i8tiegngjjJ+m+3FQ76908gGXXbqf8A3cMqZb7W8Yf+dBf9ou1smml+/SBrdQO62z7ZiAMbTG4O49fiDVVwdqNV1JMWVp7nEw/1m4bJwfFECjnyPIrzocVlE2+x0m5mk6iaWPZyccmS4Ib7qDTRHbajcftpIrND1SD8SX/7XAUfZD16igo9E02PRoo7eN/eLiUtI6qv41w3QYGTsjBPLscDHrxd9nez8gma9vGV7p12qq8pbp17tM9T+p+CT6VbaRosNsG7pMM/LuxLPIfN3bLMfqasKDjeXSRI0kjBEQFmYnAUDkk1SaXZrdMbyVOJYu7iRxysLHcdwPRpPhJHgAo8DVP25xe3FtpiHcO8E90BghYU5VX/AMb7eOvw080ELS0nAk75kP4jd2EBG2PPwA56tjrXTUrFJ4pIZRuSRSrDzBGKEtSJWk7xyCoXuyRsXBPxAYzk5wefAVJoEj2XXTpFNp8x3TWL93n9cbZMT/cZGMnGK+1wu37ntDDjgXNoyt6mNsr/ACooH2iiigKVtY7XYuBY2aie7PzZP4cC/qlI8v0Dk8dKhdou03e3qaTbSGOV1LTSryYkAzhM8d43meFznB6Vf9nOzdtZIUt49u45dicu582Y8k0ECHsekjCS+c3kgOQJBiFD+5EPhHjy25uetMFrIjIDEVKdF2kbeOMDHHHSueqWCTwyQyAmORSjgEglSMEZHPI4r3Y2ccMaxRKERBhVUYAA8BQUtvpd80oea9URht3cwwBfHO0yOzFl8CQqk+lMNFFAUUUUBRRRQFFFRrmxR3jds7oySuGIGSMHIBwePOg4y2LtcJKZWEaKQIl4DM3G5j44HAXpk58sUfbnWLhO6tLIA3dwThj0hjHzytx4ZVR6t44wbHtH2gW22Rove3Mx2wwg4LkdWY/ljUcs3gPM4FdNC0gw7pJWElxLjvZMYzjOEUeEa5IA9STkkmg4dkOzMdhD3akvI53zTN880h5Z25J6k4GTjPj1q9oooCiiqSLU5G1B7cbe6S3WQ/qDu5C58hhWoFPXIXbtJZfpW2dh/Fgf5kV9q47NQifUL29PIQi0i+kfMpH1kbb/AMs+dFA3VE1W/S3hknkzsjRnbHXCjPHrUuk/2sykaZMi/NMUhH1kdV/80ET2ZxG6EmrToFmujhB/dQpwig+JOCxbjOR0xT3UPRtOS2gigT5YkCD7DGamUBRRUHW9VjtYJLiUnZGuTjqfIAeJJwB6mgmk1Qt2ut2do4N9069RAu8A+TPxGp9CwqPpOnzXcLtqKJtlYMlsCSI0A4VyMb2PUg8DimK1tkjUJGqog6KoAA+gHFAu3HaO7HK6ZcMP+JCG/hvI/nXCy9odoZzbXG+zuBj8O4CrnIBGGVihz9abWbAJPQVk1kEvb/v7S0lmtrltt2bmNe4ZVBUSRMx3buAMKCOPCg1kGvtZrFaXFtfvbaSyd1DEJJoJnYx7nJKIh5MbFQWwOOQcc046B2hjuS8eDFcRYEsDkb4yQCDxwVIIIYcEH7UFzXG8uVijeRzhUUsx8gBk12pB7WzSXmow6UAVtxGLi5b+8QMQsX0LAZ8x6ZoPXs1015Wl1a55mu/2QP8AsrfOY1HkGGG9eKfK+KMDA6CvtAUVyupCqMyqXYAkKDgsfAZPnXmykdo0aRBG5UFkDbgpI5XdgZx0zgUBf3iQxvLIwVEUszHoAOTSGNYaysLrVbhds1yd6I3VVxtt4j6gHcR5s/SrK5/0lcmPj3G1fMh8LiZTkJ5d3GeW82wPA1V+5nWb2Odv/j7RyYh4XMo4L/8ADXGAfHnHBNAx+z7SWttPgifPeFd8meu9zvbOfHJ5opiooCkf2utttIZD8sd3Az/QSCniqrtToq3lpNbMcd4hUNjO1vyt9jg0FrSimtXV8ZBYd3FCjGM3MoL72U4bu4wQCoPG9m5OeOMnl7Ou0jTxtaXI2Xtr+HKhPzgcLIvmCMff6iu/s50mWygeykTCQyN3UgIIkjdi49QwJIII8utB5mk1e3XO22vgPBd1vIfpkun9KVfaB2mjvrL3QJNDevNGFtpExISHHxDwZOCdwOOK1iig8QKQqg8kAA/wr3RRQKntR1c22mzsn7RwIo/8Uh2Z+oBLfarXs7ZvDFFDhe5jhjVDk78gENkdMYC4+9Z37ep5W9xt4VLu8pkCg/NsA4/nTdpva+3vLEzwXKwn4UZ3XPdSMQArKSASScDnnIoJtro4tpJpEdY4pA8kzty5kOMOWY4CIoPHTnwxzQjsbBJBHdWMhF2B3kd2fmnJ6mTpuST+ABGOAKY+0nZ5b1I4ZXPchw8qAfttvKqx8F3YYjxwOlXKqAABwBwBQUHY7tJ75GwkQw3MLbJ4T1Rx4jzVhyD5Glb2QxmSXU7p8l5btlyTn4UJ2jnwGcAeAArrrP8AovU5NRk3Na3ixxSsOlu6hVRmHihAxnwJ8ciuXs41CG1lu7OaVEke6eSEMwHexyYZHQ9CCD4etBpNFFU3bLUntrG4uI/nijZ1z0yKDzrevdzcWtuse+S5dh82AiIu5nPBz4ADjr145g9udWdBFaQNsnuiVD/3MSjMs3+VemfEjyqFrD51nTW8DBPj64Q/0qu7Z9nIXv1uJ3e5kZNlvYp8IYDlzI2TmPJBYkBRwDu4FBS9tLyZrKCx0sLHbSlYI3JO+48+7GM92BlmlPXw6861Y2qxRpEgCoihVA4AAGBSN2KgkOo3RvihvI0TulTPdxQOD8MYIHRgQzePw+daBQFFFFAUUUUCv2u7HJdslxFIbe8i/ZzoOf8AC4/MvofP7VDtO101t+HqsBhI495iBe3f1YgZjPo3Hr4U6UUEXT9RhnXfDIkq+aMGH8jXS8u44kMkrqiLyWYgAfUmqTVuxljLuc2kBlwdrbQpzzjJXB6+NJns8s4II1ju7CcXiEhpJIXmDH9SSbSoB44yMc9etA36R25s7m591gdnk2GTIRgm0Y5DEAEHIwRTLSrLcWtk815JHOGlwZJTG77VUYA4B2Io+gHJNXel6zb3EYlglSRD0ZWHh1HofSgVu1Ijl1fTIgMyR97O2PyxhGUE+hk2j7GoXZmC1s769sJyi+8zLPAjj4ZAwBwM8bldW468A+VWQs7fTZLrU7y4DPMQN5GAiD5IkXJJ6ckdSM4FSXi07WrcP8M6KTtcZV424PB4ZT0oLnR7i4fvTPEsSiQiIBssUHG5/AEnJwOgxVjWRdjfaHflZVksZbuG3dkNxERvwpP5WwHbGOhB9K0bsz2ktr+HvrZ965ww6Mh8mB5BoLK6t0kRo5FDIwIZWGQQeoIpCvPZ6UGyEW9xbjO23u0J7rJyRFMuWVc/lIOPOn+aZUBZ2CqOpYgAfc0mT341DUDaxTZtYId1x3TjEjyHEce9TnAAZjg+Q8SKDx7Jbi5a2ljuGVxBO8MbBi2VTjG4/MAcgHyFXfbhFk068XIwYJAT5fCaQuy/ZS2ttTurN5na1SNGjt5pvgZpSxJCZAYLtxyCfi5rt7Q+w9rCI7m1tmLb1WS0g3qt0pPytsB24+bJGMAg9aCbqlzum7PzKeHyM+YeBT/4p41TWba2wZ5oos9N7hSfpk5NZHpnbu0kulbUB7obFjHb2kas+xgAjMzIvxEY2BQABg8HjDLoNp77qs16Ld/dHtxHm5THeOGBUxo43BcZ5IA5oOeu6hBf6hp7adMJJ4pCZZIjlVt8ZdXPTDHaAPU1pdcbW0jjG2NFQeSqFH8AK7UBRRRQFFFFAUUUUBRRRQFLt92E02Zi8lnCWPU7MZ/himKigV4fZ3pasrrZxAqcjg9R04Jwaja52Ome4ea0vGtROgW4URht+3gOuSNr7fhzzxjypxooIOiaTFawR28K7Y4xgD+ZJ8ySSSfMmlvUvZxayTPPDJcWkshy7W0pj3+PIwR156U5VWa/r9vZxd7cyrGvQZ6sfIDqTQZ12n7GWnvVjakzXE8sm5nuJXlKwxgu/DHaNxCr0HWnbR9MgZ2JsFtmhfEbhYxuHgytGc4Pipx96pexukNdGbU5yySXa7YQpw0Fv1jCnzbhz9frTFIZYY0h/HuWfK96BGCgPAZyCg481GfSgRtf1SwbVrq2vI+9ieCBXfZuSF1aUjeRymRIvxeHjTlrmpJplj3ixyzRwrgAHewABwWZjnaMAFjnwpP9k0yi0a2a0kkJnljuJfgZXbcQTJl9/TA6Grb2yRFtPWPOyJ7iFJmH5Yy4BP8AHbQWPswgxpsDsuHmBmc+LGVi+T9QRTVXO3hVEVFACqAqgdAAMAfwrpQFFFFAUUUUBRRRQFFFFAUUUUBRRRQFFFFAVlnaeKNNYafU4jJZiALbN3bPHG2V3hwAQHJ3YJxxitTooMm1HX9NhUy6ZddxKvPdJHI0MvmrxAcE/rXBHqOKh6h7UrOa1eaRJbe/ijIRAzKSSQBtYcMueSGHgeDWy0k+1DTLieO27mD3hIrhZZYQwVnC52gE8dTkj0oKz2X9odPjiitVu1lu5900p5G+VvicZwBnnAHjtJp81nTI7mCSCUZSRSrffxHqOtJvaHX4p7dlvNIvWj8QYo3wfNdkhYY8xilDT7mzYFGt9emi6bH75o9vgpVH5XHGDnigsuxfbx7adrC7bv7eGTuY79QdmeNqSNjbnw3Z6jxHxVrasCMjkGkuy7TWUMPdLZ3UMQGNnuM23B65whB9c1nE+u9zfxf2HFeFS341sY2EBBPO1W5Q9cnAA49aDfKKKKAoooo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009775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0" name="Picture 4" descr="young girl in the wind by johnny_automatic - Fireside Saints by Douglas Jerrold, Blackie &amp; Son, Ltd 19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1927098" cy="27432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32766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4800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23622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34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08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35814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0" y="41910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7600" y="29718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0" y="838200"/>
            <a:ext cx="1722042" cy="2155825"/>
            <a:chOff x="2900489" y="3352800"/>
            <a:chExt cx="1722042" cy="2155825"/>
          </a:xfrm>
        </p:grpSpPr>
        <p:sp>
          <p:nvSpPr>
            <p:cNvPr id="3" name="Freeform 11"/>
            <p:cNvSpPr>
              <a:spLocks/>
            </p:cNvSpPr>
            <p:nvPr/>
          </p:nvSpPr>
          <p:spPr bwMode="auto">
            <a:xfrm>
              <a:off x="3551340" y="3352800"/>
              <a:ext cx="667122" cy="511149"/>
            </a:xfrm>
            <a:custGeom>
              <a:avLst/>
              <a:gdLst/>
              <a:ahLst/>
              <a:cxnLst>
                <a:cxn ang="0">
                  <a:pos x="981" y="2"/>
                </a:cxn>
                <a:cxn ang="0">
                  <a:pos x="1027" y="7"/>
                </a:cxn>
                <a:cxn ang="0">
                  <a:pos x="1083" y="21"/>
                </a:cxn>
                <a:cxn ang="0">
                  <a:pos x="1146" y="40"/>
                </a:cxn>
                <a:cxn ang="0">
                  <a:pos x="1217" y="67"/>
                </a:cxn>
                <a:cxn ang="0">
                  <a:pos x="1294" y="103"/>
                </a:cxn>
                <a:cxn ang="0">
                  <a:pos x="1359" y="142"/>
                </a:cxn>
                <a:cxn ang="0">
                  <a:pos x="1409" y="176"/>
                </a:cxn>
                <a:cxn ang="0">
                  <a:pos x="1445" y="209"/>
                </a:cxn>
                <a:cxn ang="0">
                  <a:pos x="1466" y="240"/>
                </a:cxn>
                <a:cxn ang="0">
                  <a:pos x="1474" y="268"/>
                </a:cxn>
                <a:cxn ang="0">
                  <a:pos x="1472" y="278"/>
                </a:cxn>
                <a:cxn ang="0">
                  <a:pos x="1463" y="290"/>
                </a:cxn>
                <a:cxn ang="0">
                  <a:pos x="1449" y="301"/>
                </a:cxn>
                <a:cxn ang="0">
                  <a:pos x="1432" y="314"/>
                </a:cxn>
                <a:cxn ang="0">
                  <a:pos x="1409" y="330"/>
                </a:cxn>
                <a:cxn ang="0">
                  <a:pos x="1370" y="349"/>
                </a:cxn>
                <a:cxn ang="0">
                  <a:pos x="1319" y="378"/>
                </a:cxn>
                <a:cxn ang="0">
                  <a:pos x="1261" y="414"/>
                </a:cxn>
                <a:cxn ang="0">
                  <a:pos x="1198" y="460"/>
                </a:cxn>
                <a:cxn ang="0">
                  <a:pos x="1129" y="516"/>
                </a:cxn>
                <a:cxn ang="0">
                  <a:pos x="1038" y="595"/>
                </a:cxn>
                <a:cxn ang="0">
                  <a:pos x="914" y="700"/>
                </a:cxn>
                <a:cxn ang="0">
                  <a:pos x="783" y="804"/>
                </a:cxn>
                <a:cxn ang="0">
                  <a:pos x="645" y="906"/>
                </a:cxn>
                <a:cxn ang="0">
                  <a:pos x="501" y="1005"/>
                </a:cxn>
                <a:cxn ang="0">
                  <a:pos x="320" y="1122"/>
                </a:cxn>
                <a:cxn ang="0">
                  <a:pos x="232" y="1168"/>
                </a:cxn>
                <a:cxn ang="0">
                  <a:pos x="159" y="1205"/>
                </a:cxn>
                <a:cxn ang="0">
                  <a:pos x="102" y="1230"/>
                </a:cxn>
                <a:cxn ang="0">
                  <a:pos x="59" y="1245"/>
                </a:cxn>
                <a:cxn ang="0">
                  <a:pos x="34" y="1251"/>
                </a:cxn>
                <a:cxn ang="0">
                  <a:pos x="13" y="1247"/>
                </a:cxn>
                <a:cxn ang="0">
                  <a:pos x="2" y="1239"/>
                </a:cxn>
                <a:cxn ang="0">
                  <a:pos x="54" y="1176"/>
                </a:cxn>
                <a:cxn ang="0">
                  <a:pos x="205" y="1026"/>
                </a:cxn>
                <a:cxn ang="0">
                  <a:pos x="342" y="882"/>
                </a:cxn>
                <a:cxn ang="0">
                  <a:pos x="464" y="744"/>
                </a:cxn>
                <a:cxn ang="0">
                  <a:pos x="574" y="612"/>
                </a:cxn>
                <a:cxn ang="0">
                  <a:pos x="668" y="485"/>
                </a:cxn>
                <a:cxn ang="0">
                  <a:pos x="735" y="389"/>
                </a:cxn>
                <a:cxn ang="0">
                  <a:pos x="787" y="303"/>
                </a:cxn>
                <a:cxn ang="0">
                  <a:pos x="827" y="224"/>
                </a:cxn>
                <a:cxn ang="0">
                  <a:pos x="854" y="157"/>
                </a:cxn>
                <a:cxn ang="0">
                  <a:pos x="866" y="96"/>
                </a:cxn>
                <a:cxn ang="0">
                  <a:pos x="868" y="59"/>
                </a:cxn>
                <a:cxn ang="0">
                  <a:pos x="875" y="38"/>
                </a:cxn>
                <a:cxn ang="0">
                  <a:pos x="889" y="21"/>
                </a:cxn>
                <a:cxn ang="0">
                  <a:pos x="908" y="7"/>
                </a:cxn>
                <a:cxn ang="0">
                  <a:pos x="935" y="2"/>
                </a:cxn>
                <a:cxn ang="0">
                  <a:pos x="956" y="0"/>
                </a:cxn>
              </a:cxnLst>
              <a:rect l="0" t="0" r="r" b="b"/>
              <a:pathLst>
                <a:path w="1474" h="1251">
                  <a:moveTo>
                    <a:pt x="956" y="0"/>
                  </a:moveTo>
                  <a:lnTo>
                    <a:pt x="967" y="0"/>
                  </a:lnTo>
                  <a:lnTo>
                    <a:pt x="981" y="2"/>
                  </a:lnTo>
                  <a:lnTo>
                    <a:pt x="994" y="4"/>
                  </a:lnTo>
                  <a:lnTo>
                    <a:pt x="1010" y="6"/>
                  </a:lnTo>
                  <a:lnTo>
                    <a:pt x="1027" y="7"/>
                  </a:lnTo>
                  <a:lnTo>
                    <a:pt x="1044" y="11"/>
                  </a:lnTo>
                  <a:lnTo>
                    <a:pt x="1063" y="15"/>
                  </a:lnTo>
                  <a:lnTo>
                    <a:pt x="1083" y="21"/>
                  </a:lnTo>
                  <a:lnTo>
                    <a:pt x="1102" y="27"/>
                  </a:lnTo>
                  <a:lnTo>
                    <a:pt x="1123" y="34"/>
                  </a:lnTo>
                  <a:lnTo>
                    <a:pt x="1146" y="40"/>
                  </a:lnTo>
                  <a:lnTo>
                    <a:pt x="1169" y="50"/>
                  </a:lnTo>
                  <a:lnTo>
                    <a:pt x="1192" y="57"/>
                  </a:lnTo>
                  <a:lnTo>
                    <a:pt x="1217" y="67"/>
                  </a:lnTo>
                  <a:lnTo>
                    <a:pt x="1244" y="78"/>
                  </a:lnTo>
                  <a:lnTo>
                    <a:pt x="1269" y="90"/>
                  </a:lnTo>
                  <a:lnTo>
                    <a:pt x="1294" y="103"/>
                  </a:lnTo>
                  <a:lnTo>
                    <a:pt x="1317" y="117"/>
                  </a:lnTo>
                  <a:lnTo>
                    <a:pt x="1340" y="128"/>
                  </a:lnTo>
                  <a:lnTo>
                    <a:pt x="1359" y="142"/>
                  </a:lnTo>
                  <a:lnTo>
                    <a:pt x="1378" y="153"/>
                  </a:lnTo>
                  <a:lnTo>
                    <a:pt x="1393" y="165"/>
                  </a:lnTo>
                  <a:lnTo>
                    <a:pt x="1409" y="176"/>
                  </a:lnTo>
                  <a:lnTo>
                    <a:pt x="1422" y="188"/>
                  </a:lnTo>
                  <a:lnTo>
                    <a:pt x="1436" y="197"/>
                  </a:lnTo>
                  <a:lnTo>
                    <a:pt x="1445" y="209"/>
                  </a:lnTo>
                  <a:lnTo>
                    <a:pt x="1455" y="219"/>
                  </a:lnTo>
                  <a:lnTo>
                    <a:pt x="1461" y="228"/>
                  </a:lnTo>
                  <a:lnTo>
                    <a:pt x="1466" y="240"/>
                  </a:lnTo>
                  <a:lnTo>
                    <a:pt x="1470" y="249"/>
                  </a:lnTo>
                  <a:lnTo>
                    <a:pt x="1474" y="259"/>
                  </a:lnTo>
                  <a:lnTo>
                    <a:pt x="1474" y="268"/>
                  </a:lnTo>
                  <a:lnTo>
                    <a:pt x="1474" y="270"/>
                  </a:lnTo>
                  <a:lnTo>
                    <a:pt x="1472" y="274"/>
                  </a:lnTo>
                  <a:lnTo>
                    <a:pt x="1472" y="278"/>
                  </a:lnTo>
                  <a:lnTo>
                    <a:pt x="1470" y="282"/>
                  </a:lnTo>
                  <a:lnTo>
                    <a:pt x="1466" y="286"/>
                  </a:lnTo>
                  <a:lnTo>
                    <a:pt x="1463" y="290"/>
                  </a:lnTo>
                  <a:lnTo>
                    <a:pt x="1459" y="293"/>
                  </a:lnTo>
                  <a:lnTo>
                    <a:pt x="1455" y="297"/>
                  </a:lnTo>
                  <a:lnTo>
                    <a:pt x="1449" y="301"/>
                  </a:lnTo>
                  <a:lnTo>
                    <a:pt x="1443" y="305"/>
                  </a:lnTo>
                  <a:lnTo>
                    <a:pt x="1438" y="311"/>
                  </a:lnTo>
                  <a:lnTo>
                    <a:pt x="1432" y="314"/>
                  </a:lnTo>
                  <a:lnTo>
                    <a:pt x="1424" y="320"/>
                  </a:lnTo>
                  <a:lnTo>
                    <a:pt x="1417" y="324"/>
                  </a:lnTo>
                  <a:lnTo>
                    <a:pt x="1409" y="330"/>
                  </a:lnTo>
                  <a:lnTo>
                    <a:pt x="1399" y="336"/>
                  </a:lnTo>
                  <a:lnTo>
                    <a:pt x="1384" y="341"/>
                  </a:lnTo>
                  <a:lnTo>
                    <a:pt x="1370" y="349"/>
                  </a:lnTo>
                  <a:lnTo>
                    <a:pt x="1353" y="359"/>
                  </a:lnTo>
                  <a:lnTo>
                    <a:pt x="1336" y="368"/>
                  </a:lnTo>
                  <a:lnTo>
                    <a:pt x="1319" y="378"/>
                  </a:lnTo>
                  <a:lnTo>
                    <a:pt x="1301" y="389"/>
                  </a:lnTo>
                  <a:lnTo>
                    <a:pt x="1282" y="401"/>
                  </a:lnTo>
                  <a:lnTo>
                    <a:pt x="1261" y="414"/>
                  </a:lnTo>
                  <a:lnTo>
                    <a:pt x="1240" y="430"/>
                  </a:lnTo>
                  <a:lnTo>
                    <a:pt x="1219" y="445"/>
                  </a:lnTo>
                  <a:lnTo>
                    <a:pt x="1198" y="460"/>
                  </a:lnTo>
                  <a:lnTo>
                    <a:pt x="1175" y="478"/>
                  </a:lnTo>
                  <a:lnTo>
                    <a:pt x="1152" y="497"/>
                  </a:lnTo>
                  <a:lnTo>
                    <a:pt x="1129" y="516"/>
                  </a:lnTo>
                  <a:lnTo>
                    <a:pt x="1104" y="537"/>
                  </a:lnTo>
                  <a:lnTo>
                    <a:pt x="1079" y="558"/>
                  </a:lnTo>
                  <a:lnTo>
                    <a:pt x="1038" y="595"/>
                  </a:lnTo>
                  <a:lnTo>
                    <a:pt x="998" y="629"/>
                  </a:lnTo>
                  <a:lnTo>
                    <a:pt x="956" y="666"/>
                  </a:lnTo>
                  <a:lnTo>
                    <a:pt x="914" y="700"/>
                  </a:lnTo>
                  <a:lnTo>
                    <a:pt x="871" y="735"/>
                  </a:lnTo>
                  <a:lnTo>
                    <a:pt x="827" y="769"/>
                  </a:lnTo>
                  <a:lnTo>
                    <a:pt x="783" y="804"/>
                  </a:lnTo>
                  <a:lnTo>
                    <a:pt x="737" y="838"/>
                  </a:lnTo>
                  <a:lnTo>
                    <a:pt x="691" y="871"/>
                  </a:lnTo>
                  <a:lnTo>
                    <a:pt x="645" y="906"/>
                  </a:lnTo>
                  <a:lnTo>
                    <a:pt x="597" y="940"/>
                  </a:lnTo>
                  <a:lnTo>
                    <a:pt x="549" y="973"/>
                  </a:lnTo>
                  <a:lnTo>
                    <a:pt x="501" y="1005"/>
                  </a:lnTo>
                  <a:lnTo>
                    <a:pt x="453" y="1040"/>
                  </a:lnTo>
                  <a:lnTo>
                    <a:pt x="355" y="1105"/>
                  </a:lnTo>
                  <a:lnTo>
                    <a:pt x="320" y="1122"/>
                  </a:lnTo>
                  <a:lnTo>
                    <a:pt x="290" y="1140"/>
                  </a:lnTo>
                  <a:lnTo>
                    <a:pt x="259" y="1155"/>
                  </a:lnTo>
                  <a:lnTo>
                    <a:pt x="232" y="1168"/>
                  </a:lnTo>
                  <a:lnTo>
                    <a:pt x="205" y="1182"/>
                  </a:lnTo>
                  <a:lnTo>
                    <a:pt x="180" y="1193"/>
                  </a:lnTo>
                  <a:lnTo>
                    <a:pt x="159" y="1205"/>
                  </a:lnTo>
                  <a:lnTo>
                    <a:pt x="138" y="1214"/>
                  </a:lnTo>
                  <a:lnTo>
                    <a:pt x="119" y="1222"/>
                  </a:lnTo>
                  <a:lnTo>
                    <a:pt x="102" y="1230"/>
                  </a:lnTo>
                  <a:lnTo>
                    <a:pt x="86" y="1236"/>
                  </a:lnTo>
                  <a:lnTo>
                    <a:pt x="73" y="1241"/>
                  </a:lnTo>
                  <a:lnTo>
                    <a:pt x="59" y="1245"/>
                  </a:lnTo>
                  <a:lnTo>
                    <a:pt x="50" y="1249"/>
                  </a:lnTo>
                  <a:lnTo>
                    <a:pt x="40" y="1249"/>
                  </a:lnTo>
                  <a:lnTo>
                    <a:pt x="34" y="1251"/>
                  </a:lnTo>
                  <a:lnTo>
                    <a:pt x="27" y="1251"/>
                  </a:lnTo>
                  <a:lnTo>
                    <a:pt x="19" y="1249"/>
                  </a:lnTo>
                  <a:lnTo>
                    <a:pt x="13" y="1247"/>
                  </a:lnTo>
                  <a:lnTo>
                    <a:pt x="9" y="1245"/>
                  </a:lnTo>
                  <a:lnTo>
                    <a:pt x="4" y="1243"/>
                  </a:lnTo>
                  <a:lnTo>
                    <a:pt x="2" y="1239"/>
                  </a:lnTo>
                  <a:lnTo>
                    <a:pt x="0" y="1234"/>
                  </a:lnTo>
                  <a:lnTo>
                    <a:pt x="0" y="1228"/>
                  </a:lnTo>
                  <a:lnTo>
                    <a:pt x="54" y="1176"/>
                  </a:lnTo>
                  <a:lnTo>
                    <a:pt x="105" y="1126"/>
                  </a:lnTo>
                  <a:lnTo>
                    <a:pt x="155" y="1076"/>
                  </a:lnTo>
                  <a:lnTo>
                    <a:pt x="205" y="1026"/>
                  </a:lnTo>
                  <a:lnTo>
                    <a:pt x="251" y="978"/>
                  </a:lnTo>
                  <a:lnTo>
                    <a:pt x="297" y="929"/>
                  </a:lnTo>
                  <a:lnTo>
                    <a:pt x="342" y="882"/>
                  </a:lnTo>
                  <a:lnTo>
                    <a:pt x="386" y="835"/>
                  </a:lnTo>
                  <a:lnTo>
                    <a:pt x="426" y="788"/>
                  </a:lnTo>
                  <a:lnTo>
                    <a:pt x="464" y="744"/>
                  </a:lnTo>
                  <a:lnTo>
                    <a:pt x="503" y="700"/>
                  </a:lnTo>
                  <a:lnTo>
                    <a:pt x="539" y="656"/>
                  </a:lnTo>
                  <a:lnTo>
                    <a:pt x="574" y="612"/>
                  </a:lnTo>
                  <a:lnTo>
                    <a:pt x="606" y="570"/>
                  </a:lnTo>
                  <a:lnTo>
                    <a:pt x="639" y="527"/>
                  </a:lnTo>
                  <a:lnTo>
                    <a:pt x="668" y="485"/>
                  </a:lnTo>
                  <a:lnTo>
                    <a:pt x="691" y="453"/>
                  </a:lnTo>
                  <a:lnTo>
                    <a:pt x="714" y="420"/>
                  </a:lnTo>
                  <a:lnTo>
                    <a:pt x="735" y="389"/>
                  </a:lnTo>
                  <a:lnTo>
                    <a:pt x="754" y="359"/>
                  </a:lnTo>
                  <a:lnTo>
                    <a:pt x="772" y="330"/>
                  </a:lnTo>
                  <a:lnTo>
                    <a:pt x="787" y="303"/>
                  </a:lnTo>
                  <a:lnTo>
                    <a:pt x="802" y="276"/>
                  </a:lnTo>
                  <a:lnTo>
                    <a:pt x="816" y="249"/>
                  </a:lnTo>
                  <a:lnTo>
                    <a:pt x="827" y="224"/>
                  </a:lnTo>
                  <a:lnTo>
                    <a:pt x="837" y="201"/>
                  </a:lnTo>
                  <a:lnTo>
                    <a:pt x="846" y="178"/>
                  </a:lnTo>
                  <a:lnTo>
                    <a:pt x="854" y="157"/>
                  </a:lnTo>
                  <a:lnTo>
                    <a:pt x="860" y="136"/>
                  </a:lnTo>
                  <a:lnTo>
                    <a:pt x="864" y="115"/>
                  </a:lnTo>
                  <a:lnTo>
                    <a:pt x="866" y="96"/>
                  </a:lnTo>
                  <a:lnTo>
                    <a:pt x="868" y="78"/>
                  </a:lnTo>
                  <a:lnTo>
                    <a:pt x="868" y="69"/>
                  </a:lnTo>
                  <a:lnTo>
                    <a:pt x="868" y="59"/>
                  </a:lnTo>
                  <a:lnTo>
                    <a:pt x="869" y="52"/>
                  </a:lnTo>
                  <a:lnTo>
                    <a:pt x="871" y="44"/>
                  </a:lnTo>
                  <a:lnTo>
                    <a:pt x="875" y="38"/>
                  </a:lnTo>
                  <a:lnTo>
                    <a:pt x="879" y="30"/>
                  </a:lnTo>
                  <a:lnTo>
                    <a:pt x="883" y="25"/>
                  </a:lnTo>
                  <a:lnTo>
                    <a:pt x="889" y="21"/>
                  </a:lnTo>
                  <a:lnTo>
                    <a:pt x="894" y="15"/>
                  </a:lnTo>
                  <a:lnTo>
                    <a:pt x="900" y="11"/>
                  </a:lnTo>
                  <a:lnTo>
                    <a:pt x="908" y="7"/>
                  </a:lnTo>
                  <a:lnTo>
                    <a:pt x="916" y="6"/>
                  </a:lnTo>
                  <a:lnTo>
                    <a:pt x="925" y="4"/>
                  </a:lnTo>
                  <a:lnTo>
                    <a:pt x="935" y="2"/>
                  </a:lnTo>
                  <a:lnTo>
                    <a:pt x="944" y="0"/>
                  </a:lnTo>
                  <a:lnTo>
                    <a:pt x="956" y="0"/>
                  </a:lnTo>
                  <a:lnTo>
                    <a:pt x="9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3394051" y="3772351"/>
              <a:ext cx="264860" cy="867728"/>
            </a:xfrm>
            <a:custGeom>
              <a:avLst/>
              <a:gdLst/>
              <a:ahLst/>
              <a:cxnLst>
                <a:cxn ang="0">
                  <a:pos x="148" y="2"/>
                </a:cxn>
                <a:cxn ang="0">
                  <a:pos x="183" y="4"/>
                </a:cxn>
                <a:cxn ang="0">
                  <a:pos x="217" y="8"/>
                </a:cxn>
                <a:cxn ang="0">
                  <a:pos x="256" y="14"/>
                </a:cxn>
                <a:cxn ang="0">
                  <a:pos x="296" y="22"/>
                </a:cxn>
                <a:cxn ang="0">
                  <a:pos x="338" y="33"/>
                </a:cxn>
                <a:cxn ang="0">
                  <a:pos x="382" y="45"/>
                </a:cxn>
                <a:cxn ang="0">
                  <a:pos x="429" y="60"/>
                </a:cxn>
                <a:cxn ang="0">
                  <a:pos x="467" y="75"/>
                </a:cxn>
                <a:cxn ang="0">
                  <a:pos x="498" y="91"/>
                </a:cxn>
                <a:cxn ang="0">
                  <a:pos x="523" y="106"/>
                </a:cxn>
                <a:cxn ang="0">
                  <a:pos x="544" y="119"/>
                </a:cxn>
                <a:cxn ang="0">
                  <a:pos x="561" y="135"/>
                </a:cxn>
                <a:cxn ang="0">
                  <a:pos x="574" y="150"/>
                </a:cxn>
                <a:cxn ang="0">
                  <a:pos x="584" y="167"/>
                </a:cxn>
                <a:cxn ang="0">
                  <a:pos x="588" y="183"/>
                </a:cxn>
                <a:cxn ang="0">
                  <a:pos x="588" y="202"/>
                </a:cxn>
                <a:cxn ang="0">
                  <a:pos x="586" y="225"/>
                </a:cxn>
                <a:cxn ang="0">
                  <a:pos x="580" y="248"/>
                </a:cxn>
                <a:cxn ang="0">
                  <a:pos x="573" y="273"/>
                </a:cxn>
                <a:cxn ang="0">
                  <a:pos x="561" y="311"/>
                </a:cxn>
                <a:cxn ang="0">
                  <a:pos x="549" y="357"/>
                </a:cxn>
                <a:cxn ang="0">
                  <a:pos x="544" y="400"/>
                </a:cxn>
                <a:cxn ang="0">
                  <a:pos x="540" y="436"/>
                </a:cxn>
                <a:cxn ang="0">
                  <a:pos x="565" y="1288"/>
                </a:cxn>
                <a:cxn ang="0">
                  <a:pos x="429" y="2123"/>
                </a:cxn>
                <a:cxn ang="0">
                  <a:pos x="192" y="1230"/>
                </a:cxn>
                <a:cxn ang="0">
                  <a:pos x="114" y="317"/>
                </a:cxn>
                <a:cxn ang="0">
                  <a:pos x="102" y="277"/>
                </a:cxn>
                <a:cxn ang="0">
                  <a:pos x="87" y="236"/>
                </a:cxn>
                <a:cxn ang="0">
                  <a:pos x="64" y="192"/>
                </a:cxn>
                <a:cxn ang="0">
                  <a:pos x="37" y="158"/>
                </a:cxn>
                <a:cxn ang="0">
                  <a:pos x="20" y="139"/>
                </a:cxn>
                <a:cxn ang="0">
                  <a:pos x="6" y="123"/>
                </a:cxn>
                <a:cxn ang="0">
                  <a:pos x="2" y="108"/>
                </a:cxn>
                <a:cxn ang="0">
                  <a:pos x="2" y="89"/>
                </a:cxn>
                <a:cxn ang="0">
                  <a:pos x="6" y="68"/>
                </a:cxn>
                <a:cxn ang="0">
                  <a:pos x="14" y="48"/>
                </a:cxn>
                <a:cxn ang="0">
                  <a:pos x="25" y="33"/>
                </a:cxn>
                <a:cxn ang="0">
                  <a:pos x="41" y="20"/>
                </a:cxn>
                <a:cxn ang="0">
                  <a:pos x="62" y="12"/>
                </a:cxn>
                <a:cxn ang="0">
                  <a:pos x="85" y="4"/>
                </a:cxn>
                <a:cxn ang="0">
                  <a:pos x="114" y="2"/>
                </a:cxn>
                <a:cxn ang="0">
                  <a:pos x="131" y="0"/>
                </a:cxn>
              </a:cxnLst>
              <a:rect l="0" t="0" r="r" b="b"/>
              <a:pathLst>
                <a:path w="588" h="2123">
                  <a:moveTo>
                    <a:pt x="131" y="0"/>
                  </a:moveTo>
                  <a:lnTo>
                    <a:pt x="148" y="2"/>
                  </a:lnTo>
                  <a:lnTo>
                    <a:pt x="164" y="2"/>
                  </a:lnTo>
                  <a:lnTo>
                    <a:pt x="183" y="4"/>
                  </a:lnTo>
                  <a:lnTo>
                    <a:pt x="200" y="6"/>
                  </a:lnTo>
                  <a:lnTo>
                    <a:pt x="217" y="8"/>
                  </a:lnTo>
                  <a:lnTo>
                    <a:pt x="237" y="10"/>
                  </a:lnTo>
                  <a:lnTo>
                    <a:pt x="256" y="14"/>
                  </a:lnTo>
                  <a:lnTo>
                    <a:pt x="275" y="18"/>
                  </a:lnTo>
                  <a:lnTo>
                    <a:pt x="296" y="22"/>
                  </a:lnTo>
                  <a:lnTo>
                    <a:pt x="317" y="27"/>
                  </a:lnTo>
                  <a:lnTo>
                    <a:pt x="338" y="33"/>
                  </a:lnTo>
                  <a:lnTo>
                    <a:pt x="359" y="39"/>
                  </a:lnTo>
                  <a:lnTo>
                    <a:pt x="382" y="45"/>
                  </a:lnTo>
                  <a:lnTo>
                    <a:pt x="404" y="52"/>
                  </a:lnTo>
                  <a:lnTo>
                    <a:pt x="429" y="60"/>
                  </a:lnTo>
                  <a:lnTo>
                    <a:pt x="452" y="68"/>
                  </a:lnTo>
                  <a:lnTo>
                    <a:pt x="467" y="75"/>
                  </a:lnTo>
                  <a:lnTo>
                    <a:pt x="482" y="83"/>
                  </a:lnTo>
                  <a:lnTo>
                    <a:pt x="498" y="91"/>
                  </a:lnTo>
                  <a:lnTo>
                    <a:pt x="511" y="98"/>
                  </a:lnTo>
                  <a:lnTo>
                    <a:pt x="523" y="106"/>
                  </a:lnTo>
                  <a:lnTo>
                    <a:pt x="534" y="114"/>
                  </a:lnTo>
                  <a:lnTo>
                    <a:pt x="544" y="119"/>
                  </a:lnTo>
                  <a:lnTo>
                    <a:pt x="553" y="127"/>
                  </a:lnTo>
                  <a:lnTo>
                    <a:pt x="561" y="135"/>
                  </a:lnTo>
                  <a:lnTo>
                    <a:pt x="569" y="142"/>
                  </a:lnTo>
                  <a:lnTo>
                    <a:pt x="574" y="150"/>
                  </a:lnTo>
                  <a:lnTo>
                    <a:pt x="580" y="158"/>
                  </a:lnTo>
                  <a:lnTo>
                    <a:pt x="584" y="167"/>
                  </a:lnTo>
                  <a:lnTo>
                    <a:pt x="586" y="175"/>
                  </a:lnTo>
                  <a:lnTo>
                    <a:pt x="588" y="183"/>
                  </a:lnTo>
                  <a:lnTo>
                    <a:pt x="588" y="190"/>
                  </a:lnTo>
                  <a:lnTo>
                    <a:pt x="588" y="202"/>
                  </a:lnTo>
                  <a:lnTo>
                    <a:pt x="588" y="213"/>
                  </a:lnTo>
                  <a:lnTo>
                    <a:pt x="586" y="225"/>
                  </a:lnTo>
                  <a:lnTo>
                    <a:pt x="584" y="236"/>
                  </a:lnTo>
                  <a:lnTo>
                    <a:pt x="580" y="248"/>
                  </a:lnTo>
                  <a:lnTo>
                    <a:pt x="576" y="261"/>
                  </a:lnTo>
                  <a:lnTo>
                    <a:pt x="573" y="273"/>
                  </a:lnTo>
                  <a:lnTo>
                    <a:pt x="569" y="286"/>
                  </a:lnTo>
                  <a:lnTo>
                    <a:pt x="561" y="311"/>
                  </a:lnTo>
                  <a:lnTo>
                    <a:pt x="555" y="334"/>
                  </a:lnTo>
                  <a:lnTo>
                    <a:pt x="549" y="357"/>
                  </a:lnTo>
                  <a:lnTo>
                    <a:pt x="546" y="378"/>
                  </a:lnTo>
                  <a:lnTo>
                    <a:pt x="544" y="400"/>
                  </a:lnTo>
                  <a:lnTo>
                    <a:pt x="542" y="419"/>
                  </a:lnTo>
                  <a:lnTo>
                    <a:pt x="540" y="436"/>
                  </a:lnTo>
                  <a:lnTo>
                    <a:pt x="540" y="453"/>
                  </a:lnTo>
                  <a:lnTo>
                    <a:pt x="565" y="1288"/>
                  </a:lnTo>
                  <a:lnTo>
                    <a:pt x="588" y="2123"/>
                  </a:lnTo>
                  <a:lnTo>
                    <a:pt x="429" y="2123"/>
                  </a:lnTo>
                  <a:lnTo>
                    <a:pt x="267" y="2123"/>
                  </a:lnTo>
                  <a:lnTo>
                    <a:pt x="192" y="1230"/>
                  </a:lnTo>
                  <a:lnTo>
                    <a:pt x="118" y="336"/>
                  </a:lnTo>
                  <a:lnTo>
                    <a:pt x="114" y="317"/>
                  </a:lnTo>
                  <a:lnTo>
                    <a:pt x="110" y="298"/>
                  </a:lnTo>
                  <a:lnTo>
                    <a:pt x="102" y="277"/>
                  </a:lnTo>
                  <a:lnTo>
                    <a:pt x="96" y="258"/>
                  </a:lnTo>
                  <a:lnTo>
                    <a:pt x="87" y="236"/>
                  </a:lnTo>
                  <a:lnTo>
                    <a:pt x="75" y="213"/>
                  </a:lnTo>
                  <a:lnTo>
                    <a:pt x="64" y="192"/>
                  </a:lnTo>
                  <a:lnTo>
                    <a:pt x="48" y="169"/>
                  </a:lnTo>
                  <a:lnTo>
                    <a:pt x="37" y="158"/>
                  </a:lnTo>
                  <a:lnTo>
                    <a:pt x="27" y="148"/>
                  </a:lnTo>
                  <a:lnTo>
                    <a:pt x="20" y="139"/>
                  </a:lnTo>
                  <a:lnTo>
                    <a:pt x="12" y="131"/>
                  </a:lnTo>
                  <a:lnTo>
                    <a:pt x="6" y="123"/>
                  </a:lnTo>
                  <a:lnTo>
                    <a:pt x="4" y="116"/>
                  </a:lnTo>
                  <a:lnTo>
                    <a:pt x="2" y="108"/>
                  </a:lnTo>
                  <a:lnTo>
                    <a:pt x="0" y="102"/>
                  </a:lnTo>
                  <a:lnTo>
                    <a:pt x="2" y="89"/>
                  </a:lnTo>
                  <a:lnTo>
                    <a:pt x="2" y="79"/>
                  </a:lnTo>
                  <a:lnTo>
                    <a:pt x="6" y="68"/>
                  </a:lnTo>
                  <a:lnTo>
                    <a:pt x="8" y="58"/>
                  </a:lnTo>
                  <a:lnTo>
                    <a:pt x="14" y="48"/>
                  </a:lnTo>
                  <a:lnTo>
                    <a:pt x="18" y="41"/>
                  </a:lnTo>
                  <a:lnTo>
                    <a:pt x="25" y="33"/>
                  </a:lnTo>
                  <a:lnTo>
                    <a:pt x="33" y="27"/>
                  </a:lnTo>
                  <a:lnTo>
                    <a:pt x="41" y="20"/>
                  </a:lnTo>
                  <a:lnTo>
                    <a:pt x="50" y="16"/>
                  </a:lnTo>
                  <a:lnTo>
                    <a:pt x="62" y="12"/>
                  </a:lnTo>
                  <a:lnTo>
                    <a:pt x="73" y="8"/>
                  </a:lnTo>
                  <a:lnTo>
                    <a:pt x="85" y="4"/>
                  </a:lnTo>
                  <a:lnTo>
                    <a:pt x="100" y="2"/>
                  </a:lnTo>
                  <a:lnTo>
                    <a:pt x="114" y="2"/>
                  </a:lnTo>
                  <a:lnTo>
                    <a:pt x="131" y="0"/>
                  </a:lnTo>
                  <a:lnTo>
                    <a:pt x="1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3492582" y="3666032"/>
              <a:ext cx="1129949" cy="1842593"/>
            </a:xfrm>
            <a:custGeom>
              <a:avLst/>
              <a:gdLst/>
              <a:ahLst/>
              <a:cxnLst>
                <a:cxn ang="0">
                  <a:pos x="2121" y="8"/>
                </a:cxn>
                <a:cxn ang="0">
                  <a:pos x="2235" y="39"/>
                </a:cxn>
                <a:cxn ang="0">
                  <a:pos x="2379" y="91"/>
                </a:cxn>
                <a:cxn ang="0">
                  <a:pos x="2456" y="139"/>
                </a:cxn>
                <a:cxn ang="0">
                  <a:pos x="2496" y="190"/>
                </a:cxn>
                <a:cxn ang="0">
                  <a:pos x="2494" y="256"/>
                </a:cxn>
                <a:cxn ang="0">
                  <a:pos x="2444" y="369"/>
                </a:cxn>
                <a:cxn ang="0">
                  <a:pos x="2402" y="526"/>
                </a:cxn>
                <a:cxn ang="0">
                  <a:pos x="2373" y="724"/>
                </a:cxn>
                <a:cxn ang="0">
                  <a:pos x="2381" y="3785"/>
                </a:cxn>
                <a:cxn ang="0">
                  <a:pos x="2338" y="4030"/>
                </a:cxn>
                <a:cxn ang="0">
                  <a:pos x="2246" y="4245"/>
                </a:cxn>
                <a:cxn ang="0">
                  <a:pos x="2141" y="4397"/>
                </a:cxn>
                <a:cxn ang="0">
                  <a:pos x="2041" y="4479"/>
                </a:cxn>
                <a:cxn ang="0">
                  <a:pos x="1939" y="4506"/>
                </a:cxn>
                <a:cxn ang="0">
                  <a:pos x="1818" y="3936"/>
                </a:cxn>
                <a:cxn ang="0">
                  <a:pos x="1845" y="3919"/>
                </a:cxn>
                <a:cxn ang="0">
                  <a:pos x="1872" y="3882"/>
                </a:cxn>
                <a:cxn ang="0">
                  <a:pos x="1899" y="3825"/>
                </a:cxn>
                <a:cxn ang="0">
                  <a:pos x="1924" y="3746"/>
                </a:cxn>
                <a:cxn ang="0">
                  <a:pos x="1947" y="3646"/>
                </a:cxn>
                <a:cxn ang="0">
                  <a:pos x="1964" y="3372"/>
                </a:cxn>
                <a:cxn ang="0">
                  <a:pos x="1979" y="2984"/>
                </a:cxn>
                <a:cxn ang="0">
                  <a:pos x="1989" y="2482"/>
                </a:cxn>
                <a:cxn ang="0">
                  <a:pos x="1997" y="1866"/>
                </a:cxn>
                <a:cxn ang="0">
                  <a:pos x="2001" y="1135"/>
                </a:cxn>
                <a:cxn ang="0">
                  <a:pos x="1999" y="720"/>
                </a:cxn>
                <a:cxn ang="0">
                  <a:pos x="1985" y="534"/>
                </a:cxn>
                <a:cxn ang="0">
                  <a:pos x="1960" y="386"/>
                </a:cxn>
                <a:cxn ang="0">
                  <a:pos x="1945" y="350"/>
                </a:cxn>
                <a:cxn ang="0">
                  <a:pos x="1910" y="332"/>
                </a:cxn>
                <a:cxn ang="0">
                  <a:pos x="1853" y="330"/>
                </a:cxn>
                <a:cxn ang="0">
                  <a:pos x="1759" y="334"/>
                </a:cxn>
                <a:cxn ang="0">
                  <a:pos x="1640" y="344"/>
                </a:cxn>
                <a:cxn ang="0">
                  <a:pos x="1496" y="359"/>
                </a:cxn>
                <a:cxn ang="0">
                  <a:pos x="1325" y="380"/>
                </a:cxn>
                <a:cxn ang="0">
                  <a:pos x="1127" y="407"/>
                </a:cxn>
                <a:cxn ang="0">
                  <a:pos x="916" y="440"/>
                </a:cxn>
                <a:cxn ang="0">
                  <a:pos x="730" y="465"/>
                </a:cxn>
                <a:cxn ang="0">
                  <a:pos x="569" y="484"/>
                </a:cxn>
                <a:cxn ang="0">
                  <a:pos x="428" y="496"/>
                </a:cxn>
                <a:cxn ang="0">
                  <a:pos x="313" y="501"/>
                </a:cxn>
                <a:cxn ang="0">
                  <a:pos x="169" y="490"/>
                </a:cxn>
                <a:cxn ang="0">
                  <a:pos x="73" y="453"/>
                </a:cxn>
                <a:cxn ang="0">
                  <a:pos x="27" y="425"/>
                </a:cxn>
                <a:cxn ang="0">
                  <a:pos x="4" y="401"/>
                </a:cxn>
                <a:cxn ang="0">
                  <a:pos x="8" y="378"/>
                </a:cxn>
                <a:cxn ang="0">
                  <a:pos x="73" y="357"/>
                </a:cxn>
                <a:cxn ang="0">
                  <a:pos x="204" y="338"/>
                </a:cxn>
                <a:cxn ang="0">
                  <a:pos x="1025" y="223"/>
                </a:cxn>
                <a:cxn ang="0">
                  <a:pos x="1567" y="110"/>
                </a:cxn>
                <a:cxn ang="0">
                  <a:pos x="1851" y="37"/>
                </a:cxn>
                <a:cxn ang="0">
                  <a:pos x="1983" y="8"/>
                </a:cxn>
                <a:cxn ang="0">
                  <a:pos x="2064" y="0"/>
                </a:cxn>
              </a:cxnLst>
              <a:rect l="0" t="0" r="r" b="b"/>
              <a:pathLst>
                <a:path w="2500" h="4506">
                  <a:moveTo>
                    <a:pt x="2064" y="0"/>
                  </a:moveTo>
                  <a:lnTo>
                    <a:pt x="2072" y="0"/>
                  </a:lnTo>
                  <a:lnTo>
                    <a:pt x="2083" y="0"/>
                  </a:lnTo>
                  <a:lnTo>
                    <a:pt x="2095" y="2"/>
                  </a:lnTo>
                  <a:lnTo>
                    <a:pt x="2108" y="4"/>
                  </a:lnTo>
                  <a:lnTo>
                    <a:pt x="2121" y="8"/>
                  </a:lnTo>
                  <a:lnTo>
                    <a:pt x="2137" y="12"/>
                  </a:lnTo>
                  <a:lnTo>
                    <a:pt x="2154" y="16"/>
                  </a:lnTo>
                  <a:lnTo>
                    <a:pt x="2171" y="20"/>
                  </a:lnTo>
                  <a:lnTo>
                    <a:pt x="2193" y="25"/>
                  </a:lnTo>
                  <a:lnTo>
                    <a:pt x="2212" y="31"/>
                  </a:lnTo>
                  <a:lnTo>
                    <a:pt x="2235" y="39"/>
                  </a:lnTo>
                  <a:lnTo>
                    <a:pt x="2258" y="46"/>
                  </a:lnTo>
                  <a:lnTo>
                    <a:pt x="2281" y="54"/>
                  </a:lnTo>
                  <a:lnTo>
                    <a:pt x="2308" y="64"/>
                  </a:lnTo>
                  <a:lnTo>
                    <a:pt x="2335" y="73"/>
                  </a:lnTo>
                  <a:lnTo>
                    <a:pt x="2363" y="83"/>
                  </a:lnTo>
                  <a:lnTo>
                    <a:pt x="2379" y="91"/>
                  </a:lnTo>
                  <a:lnTo>
                    <a:pt x="2394" y="98"/>
                  </a:lnTo>
                  <a:lnTo>
                    <a:pt x="2409" y="106"/>
                  </a:lnTo>
                  <a:lnTo>
                    <a:pt x="2423" y="114"/>
                  </a:lnTo>
                  <a:lnTo>
                    <a:pt x="2434" y="121"/>
                  </a:lnTo>
                  <a:lnTo>
                    <a:pt x="2446" y="131"/>
                  </a:lnTo>
                  <a:lnTo>
                    <a:pt x="2456" y="139"/>
                  </a:lnTo>
                  <a:lnTo>
                    <a:pt x="2465" y="146"/>
                  </a:lnTo>
                  <a:lnTo>
                    <a:pt x="2473" y="156"/>
                  </a:lnTo>
                  <a:lnTo>
                    <a:pt x="2480" y="164"/>
                  </a:lnTo>
                  <a:lnTo>
                    <a:pt x="2486" y="171"/>
                  </a:lnTo>
                  <a:lnTo>
                    <a:pt x="2492" y="181"/>
                  </a:lnTo>
                  <a:lnTo>
                    <a:pt x="2496" y="190"/>
                  </a:lnTo>
                  <a:lnTo>
                    <a:pt x="2498" y="198"/>
                  </a:lnTo>
                  <a:lnTo>
                    <a:pt x="2500" y="208"/>
                  </a:lnTo>
                  <a:lnTo>
                    <a:pt x="2500" y="217"/>
                  </a:lnTo>
                  <a:lnTo>
                    <a:pt x="2500" y="229"/>
                  </a:lnTo>
                  <a:lnTo>
                    <a:pt x="2498" y="242"/>
                  </a:lnTo>
                  <a:lnTo>
                    <a:pt x="2494" y="256"/>
                  </a:lnTo>
                  <a:lnTo>
                    <a:pt x="2488" y="271"/>
                  </a:lnTo>
                  <a:lnTo>
                    <a:pt x="2482" y="288"/>
                  </a:lnTo>
                  <a:lnTo>
                    <a:pt x="2475" y="306"/>
                  </a:lnTo>
                  <a:lnTo>
                    <a:pt x="2463" y="325"/>
                  </a:lnTo>
                  <a:lnTo>
                    <a:pt x="2452" y="346"/>
                  </a:lnTo>
                  <a:lnTo>
                    <a:pt x="2444" y="369"/>
                  </a:lnTo>
                  <a:lnTo>
                    <a:pt x="2436" y="392"/>
                  </a:lnTo>
                  <a:lnTo>
                    <a:pt x="2429" y="417"/>
                  </a:lnTo>
                  <a:lnTo>
                    <a:pt x="2421" y="442"/>
                  </a:lnTo>
                  <a:lnTo>
                    <a:pt x="2413" y="469"/>
                  </a:lnTo>
                  <a:lnTo>
                    <a:pt x="2408" y="497"/>
                  </a:lnTo>
                  <a:lnTo>
                    <a:pt x="2402" y="526"/>
                  </a:lnTo>
                  <a:lnTo>
                    <a:pt x="2396" y="557"/>
                  </a:lnTo>
                  <a:lnTo>
                    <a:pt x="2390" y="588"/>
                  </a:lnTo>
                  <a:lnTo>
                    <a:pt x="2384" y="620"/>
                  </a:lnTo>
                  <a:lnTo>
                    <a:pt x="2381" y="653"/>
                  </a:lnTo>
                  <a:lnTo>
                    <a:pt x="2377" y="687"/>
                  </a:lnTo>
                  <a:lnTo>
                    <a:pt x="2373" y="724"/>
                  </a:lnTo>
                  <a:lnTo>
                    <a:pt x="2369" y="760"/>
                  </a:lnTo>
                  <a:lnTo>
                    <a:pt x="2365" y="799"/>
                  </a:lnTo>
                  <a:lnTo>
                    <a:pt x="2363" y="837"/>
                  </a:lnTo>
                  <a:lnTo>
                    <a:pt x="2384" y="3696"/>
                  </a:lnTo>
                  <a:lnTo>
                    <a:pt x="2383" y="3740"/>
                  </a:lnTo>
                  <a:lnTo>
                    <a:pt x="2381" y="3785"/>
                  </a:lnTo>
                  <a:lnTo>
                    <a:pt x="2377" y="3829"/>
                  </a:lnTo>
                  <a:lnTo>
                    <a:pt x="2373" y="3871"/>
                  </a:lnTo>
                  <a:lnTo>
                    <a:pt x="2365" y="3911"/>
                  </a:lnTo>
                  <a:lnTo>
                    <a:pt x="2358" y="3952"/>
                  </a:lnTo>
                  <a:lnTo>
                    <a:pt x="2348" y="3992"/>
                  </a:lnTo>
                  <a:lnTo>
                    <a:pt x="2338" y="4030"/>
                  </a:lnTo>
                  <a:lnTo>
                    <a:pt x="2327" y="4069"/>
                  </a:lnTo>
                  <a:lnTo>
                    <a:pt x="2313" y="4105"/>
                  </a:lnTo>
                  <a:lnTo>
                    <a:pt x="2298" y="4142"/>
                  </a:lnTo>
                  <a:lnTo>
                    <a:pt x="2283" y="4178"/>
                  </a:lnTo>
                  <a:lnTo>
                    <a:pt x="2265" y="4213"/>
                  </a:lnTo>
                  <a:lnTo>
                    <a:pt x="2246" y="4245"/>
                  </a:lnTo>
                  <a:lnTo>
                    <a:pt x="2227" y="4280"/>
                  </a:lnTo>
                  <a:lnTo>
                    <a:pt x="2206" y="4310"/>
                  </a:lnTo>
                  <a:lnTo>
                    <a:pt x="2191" y="4333"/>
                  </a:lnTo>
                  <a:lnTo>
                    <a:pt x="2173" y="4356"/>
                  </a:lnTo>
                  <a:lnTo>
                    <a:pt x="2156" y="4378"/>
                  </a:lnTo>
                  <a:lnTo>
                    <a:pt x="2141" y="4397"/>
                  </a:lnTo>
                  <a:lnTo>
                    <a:pt x="2123" y="4414"/>
                  </a:lnTo>
                  <a:lnTo>
                    <a:pt x="2106" y="4429"/>
                  </a:lnTo>
                  <a:lnTo>
                    <a:pt x="2091" y="4445"/>
                  </a:lnTo>
                  <a:lnTo>
                    <a:pt x="2074" y="4456"/>
                  </a:lnTo>
                  <a:lnTo>
                    <a:pt x="2056" y="4468"/>
                  </a:lnTo>
                  <a:lnTo>
                    <a:pt x="2041" y="4479"/>
                  </a:lnTo>
                  <a:lnTo>
                    <a:pt x="2024" y="4487"/>
                  </a:lnTo>
                  <a:lnTo>
                    <a:pt x="2006" y="4495"/>
                  </a:lnTo>
                  <a:lnTo>
                    <a:pt x="1989" y="4498"/>
                  </a:lnTo>
                  <a:lnTo>
                    <a:pt x="1974" y="4502"/>
                  </a:lnTo>
                  <a:lnTo>
                    <a:pt x="1956" y="4506"/>
                  </a:lnTo>
                  <a:lnTo>
                    <a:pt x="1939" y="4506"/>
                  </a:lnTo>
                  <a:lnTo>
                    <a:pt x="1908" y="4364"/>
                  </a:lnTo>
                  <a:lnTo>
                    <a:pt x="1876" y="4222"/>
                  </a:lnTo>
                  <a:lnTo>
                    <a:pt x="1843" y="4078"/>
                  </a:lnTo>
                  <a:lnTo>
                    <a:pt x="1811" y="3936"/>
                  </a:lnTo>
                  <a:lnTo>
                    <a:pt x="1814" y="3936"/>
                  </a:lnTo>
                  <a:lnTo>
                    <a:pt x="1818" y="3936"/>
                  </a:lnTo>
                  <a:lnTo>
                    <a:pt x="1824" y="3934"/>
                  </a:lnTo>
                  <a:lnTo>
                    <a:pt x="1828" y="3932"/>
                  </a:lnTo>
                  <a:lnTo>
                    <a:pt x="1832" y="3930"/>
                  </a:lnTo>
                  <a:lnTo>
                    <a:pt x="1837" y="3927"/>
                  </a:lnTo>
                  <a:lnTo>
                    <a:pt x="1841" y="3923"/>
                  </a:lnTo>
                  <a:lnTo>
                    <a:pt x="1845" y="3919"/>
                  </a:lnTo>
                  <a:lnTo>
                    <a:pt x="1851" y="3913"/>
                  </a:lnTo>
                  <a:lnTo>
                    <a:pt x="1855" y="3909"/>
                  </a:lnTo>
                  <a:lnTo>
                    <a:pt x="1859" y="3904"/>
                  </a:lnTo>
                  <a:lnTo>
                    <a:pt x="1864" y="3896"/>
                  </a:lnTo>
                  <a:lnTo>
                    <a:pt x="1868" y="3890"/>
                  </a:lnTo>
                  <a:lnTo>
                    <a:pt x="1872" y="3882"/>
                  </a:lnTo>
                  <a:lnTo>
                    <a:pt x="1878" y="3873"/>
                  </a:lnTo>
                  <a:lnTo>
                    <a:pt x="1882" y="3865"/>
                  </a:lnTo>
                  <a:lnTo>
                    <a:pt x="1885" y="3856"/>
                  </a:lnTo>
                  <a:lnTo>
                    <a:pt x="1889" y="3846"/>
                  </a:lnTo>
                  <a:lnTo>
                    <a:pt x="1895" y="3834"/>
                  </a:lnTo>
                  <a:lnTo>
                    <a:pt x="1899" y="3825"/>
                  </a:lnTo>
                  <a:lnTo>
                    <a:pt x="1903" y="3813"/>
                  </a:lnTo>
                  <a:lnTo>
                    <a:pt x="1906" y="3800"/>
                  </a:lnTo>
                  <a:lnTo>
                    <a:pt x="1910" y="3787"/>
                  </a:lnTo>
                  <a:lnTo>
                    <a:pt x="1916" y="3775"/>
                  </a:lnTo>
                  <a:lnTo>
                    <a:pt x="1920" y="3760"/>
                  </a:lnTo>
                  <a:lnTo>
                    <a:pt x="1924" y="3746"/>
                  </a:lnTo>
                  <a:lnTo>
                    <a:pt x="1928" y="3731"/>
                  </a:lnTo>
                  <a:lnTo>
                    <a:pt x="1931" y="3716"/>
                  </a:lnTo>
                  <a:lnTo>
                    <a:pt x="1935" y="3698"/>
                  </a:lnTo>
                  <a:lnTo>
                    <a:pt x="1939" y="3681"/>
                  </a:lnTo>
                  <a:lnTo>
                    <a:pt x="1943" y="3664"/>
                  </a:lnTo>
                  <a:lnTo>
                    <a:pt x="1947" y="3646"/>
                  </a:lnTo>
                  <a:lnTo>
                    <a:pt x="1951" y="3608"/>
                  </a:lnTo>
                  <a:lnTo>
                    <a:pt x="1953" y="3568"/>
                  </a:lnTo>
                  <a:lnTo>
                    <a:pt x="1956" y="3524"/>
                  </a:lnTo>
                  <a:lnTo>
                    <a:pt x="1958" y="3476"/>
                  </a:lnTo>
                  <a:lnTo>
                    <a:pt x="1962" y="3426"/>
                  </a:lnTo>
                  <a:lnTo>
                    <a:pt x="1964" y="3372"/>
                  </a:lnTo>
                  <a:lnTo>
                    <a:pt x="1966" y="3316"/>
                  </a:lnTo>
                  <a:lnTo>
                    <a:pt x="1970" y="3255"/>
                  </a:lnTo>
                  <a:lnTo>
                    <a:pt x="1972" y="3192"/>
                  </a:lnTo>
                  <a:lnTo>
                    <a:pt x="1974" y="3126"/>
                  </a:lnTo>
                  <a:lnTo>
                    <a:pt x="1976" y="3057"/>
                  </a:lnTo>
                  <a:lnTo>
                    <a:pt x="1979" y="2984"/>
                  </a:lnTo>
                  <a:lnTo>
                    <a:pt x="1981" y="2908"/>
                  </a:lnTo>
                  <a:lnTo>
                    <a:pt x="1983" y="2829"/>
                  </a:lnTo>
                  <a:lnTo>
                    <a:pt x="1985" y="2746"/>
                  </a:lnTo>
                  <a:lnTo>
                    <a:pt x="1987" y="2662"/>
                  </a:lnTo>
                  <a:lnTo>
                    <a:pt x="1989" y="2574"/>
                  </a:lnTo>
                  <a:lnTo>
                    <a:pt x="1989" y="2482"/>
                  </a:lnTo>
                  <a:lnTo>
                    <a:pt x="1991" y="2388"/>
                  </a:lnTo>
                  <a:lnTo>
                    <a:pt x="1993" y="2290"/>
                  </a:lnTo>
                  <a:lnTo>
                    <a:pt x="1995" y="2188"/>
                  </a:lnTo>
                  <a:lnTo>
                    <a:pt x="1995" y="2084"/>
                  </a:lnTo>
                  <a:lnTo>
                    <a:pt x="1997" y="1975"/>
                  </a:lnTo>
                  <a:lnTo>
                    <a:pt x="1997" y="1866"/>
                  </a:lnTo>
                  <a:lnTo>
                    <a:pt x="1999" y="1751"/>
                  </a:lnTo>
                  <a:lnTo>
                    <a:pt x="1999" y="1633"/>
                  </a:lnTo>
                  <a:lnTo>
                    <a:pt x="2001" y="1514"/>
                  </a:lnTo>
                  <a:lnTo>
                    <a:pt x="2001" y="1392"/>
                  </a:lnTo>
                  <a:lnTo>
                    <a:pt x="2001" y="1265"/>
                  </a:lnTo>
                  <a:lnTo>
                    <a:pt x="2001" y="1135"/>
                  </a:lnTo>
                  <a:lnTo>
                    <a:pt x="2001" y="1002"/>
                  </a:lnTo>
                  <a:lnTo>
                    <a:pt x="2001" y="866"/>
                  </a:lnTo>
                  <a:lnTo>
                    <a:pt x="2001" y="827"/>
                  </a:lnTo>
                  <a:lnTo>
                    <a:pt x="2001" y="791"/>
                  </a:lnTo>
                  <a:lnTo>
                    <a:pt x="2001" y="755"/>
                  </a:lnTo>
                  <a:lnTo>
                    <a:pt x="1999" y="720"/>
                  </a:lnTo>
                  <a:lnTo>
                    <a:pt x="1997" y="685"/>
                  </a:lnTo>
                  <a:lnTo>
                    <a:pt x="1995" y="653"/>
                  </a:lnTo>
                  <a:lnTo>
                    <a:pt x="1993" y="622"/>
                  </a:lnTo>
                  <a:lnTo>
                    <a:pt x="1991" y="591"/>
                  </a:lnTo>
                  <a:lnTo>
                    <a:pt x="1989" y="563"/>
                  </a:lnTo>
                  <a:lnTo>
                    <a:pt x="1985" y="534"/>
                  </a:lnTo>
                  <a:lnTo>
                    <a:pt x="1981" y="507"/>
                  </a:lnTo>
                  <a:lnTo>
                    <a:pt x="1978" y="480"/>
                  </a:lnTo>
                  <a:lnTo>
                    <a:pt x="1974" y="455"/>
                  </a:lnTo>
                  <a:lnTo>
                    <a:pt x="1970" y="430"/>
                  </a:lnTo>
                  <a:lnTo>
                    <a:pt x="1966" y="407"/>
                  </a:lnTo>
                  <a:lnTo>
                    <a:pt x="1960" y="386"/>
                  </a:lnTo>
                  <a:lnTo>
                    <a:pt x="1958" y="378"/>
                  </a:lnTo>
                  <a:lnTo>
                    <a:pt x="1956" y="371"/>
                  </a:lnTo>
                  <a:lnTo>
                    <a:pt x="1954" y="365"/>
                  </a:lnTo>
                  <a:lnTo>
                    <a:pt x="1953" y="359"/>
                  </a:lnTo>
                  <a:lnTo>
                    <a:pt x="1949" y="355"/>
                  </a:lnTo>
                  <a:lnTo>
                    <a:pt x="1945" y="350"/>
                  </a:lnTo>
                  <a:lnTo>
                    <a:pt x="1939" y="346"/>
                  </a:lnTo>
                  <a:lnTo>
                    <a:pt x="1935" y="342"/>
                  </a:lnTo>
                  <a:lnTo>
                    <a:pt x="1930" y="340"/>
                  </a:lnTo>
                  <a:lnTo>
                    <a:pt x="1924" y="336"/>
                  </a:lnTo>
                  <a:lnTo>
                    <a:pt x="1918" y="334"/>
                  </a:lnTo>
                  <a:lnTo>
                    <a:pt x="1910" y="332"/>
                  </a:lnTo>
                  <a:lnTo>
                    <a:pt x="1903" y="330"/>
                  </a:lnTo>
                  <a:lnTo>
                    <a:pt x="1895" y="330"/>
                  </a:lnTo>
                  <a:lnTo>
                    <a:pt x="1887" y="329"/>
                  </a:lnTo>
                  <a:lnTo>
                    <a:pt x="1878" y="329"/>
                  </a:lnTo>
                  <a:lnTo>
                    <a:pt x="1866" y="329"/>
                  </a:lnTo>
                  <a:lnTo>
                    <a:pt x="1853" y="330"/>
                  </a:lnTo>
                  <a:lnTo>
                    <a:pt x="1839" y="330"/>
                  </a:lnTo>
                  <a:lnTo>
                    <a:pt x="1824" y="330"/>
                  </a:lnTo>
                  <a:lnTo>
                    <a:pt x="1809" y="330"/>
                  </a:lnTo>
                  <a:lnTo>
                    <a:pt x="1793" y="332"/>
                  </a:lnTo>
                  <a:lnTo>
                    <a:pt x="1776" y="332"/>
                  </a:lnTo>
                  <a:lnTo>
                    <a:pt x="1759" y="334"/>
                  </a:lnTo>
                  <a:lnTo>
                    <a:pt x="1741" y="336"/>
                  </a:lnTo>
                  <a:lnTo>
                    <a:pt x="1722" y="336"/>
                  </a:lnTo>
                  <a:lnTo>
                    <a:pt x="1703" y="338"/>
                  </a:lnTo>
                  <a:lnTo>
                    <a:pt x="1682" y="340"/>
                  </a:lnTo>
                  <a:lnTo>
                    <a:pt x="1663" y="342"/>
                  </a:lnTo>
                  <a:lnTo>
                    <a:pt x="1640" y="344"/>
                  </a:lnTo>
                  <a:lnTo>
                    <a:pt x="1619" y="346"/>
                  </a:lnTo>
                  <a:lnTo>
                    <a:pt x="1596" y="350"/>
                  </a:lnTo>
                  <a:lnTo>
                    <a:pt x="1571" y="352"/>
                  </a:lnTo>
                  <a:lnTo>
                    <a:pt x="1548" y="354"/>
                  </a:lnTo>
                  <a:lnTo>
                    <a:pt x="1521" y="357"/>
                  </a:lnTo>
                  <a:lnTo>
                    <a:pt x="1496" y="359"/>
                  </a:lnTo>
                  <a:lnTo>
                    <a:pt x="1469" y="363"/>
                  </a:lnTo>
                  <a:lnTo>
                    <a:pt x="1442" y="367"/>
                  </a:lnTo>
                  <a:lnTo>
                    <a:pt x="1413" y="371"/>
                  </a:lnTo>
                  <a:lnTo>
                    <a:pt x="1384" y="373"/>
                  </a:lnTo>
                  <a:lnTo>
                    <a:pt x="1356" y="377"/>
                  </a:lnTo>
                  <a:lnTo>
                    <a:pt x="1325" y="380"/>
                  </a:lnTo>
                  <a:lnTo>
                    <a:pt x="1294" y="386"/>
                  </a:lnTo>
                  <a:lnTo>
                    <a:pt x="1262" y="390"/>
                  </a:lnTo>
                  <a:lnTo>
                    <a:pt x="1229" y="394"/>
                  </a:lnTo>
                  <a:lnTo>
                    <a:pt x="1196" y="398"/>
                  </a:lnTo>
                  <a:lnTo>
                    <a:pt x="1162" y="403"/>
                  </a:lnTo>
                  <a:lnTo>
                    <a:pt x="1127" y="407"/>
                  </a:lnTo>
                  <a:lnTo>
                    <a:pt x="1091" y="413"/>
                  </a:lnTo>
                  <a:lnTo>
                    <a:pt x="1054" y="419"/>
                  </a:lnTo>
                  <a:lnTo>
                    <a:pt x="1020" y="425"/>
                  </a:lnTo>
                  <a:lnTo>
                    <a:pt x="985" y="430"/>
                  </a:lnTo>
                  <a:lnTo>
                    <a:pt x="951" y="434"/>
                  </a:lnTo>
                  <a:lnTo>
                    <a:pt x="916" y="440"/>
                  </a:lnTo>
                  <a:lnTo>
                    <a:pt x="883" y="444"/>
                  </a:lnTo>
                  <a:lnTo>
                    <a:pt x="853" y="449"/>
                  </a:lnTo>
                  <a:lnTo>
                    <a:pt x="820" y="453"/>
                  </a:lnTo>
                  <a:lnTo>
                    <a:pt x="789" y="457"/>
                  </a:lnTo>
                  <a:lnTo>
                    <a:pt x="760" y="461"/>
                  </a:lnTo>
                  <a:lnTo>
                    <a:pt x="730" y="465"/>
                  </a:lnTo>
                  <a:lnTo>
                    <a:pt x="701" y="469"/>
                  </a:lnTo>
                  <a:lnTo>
                    <a:pt x="674" y="472"/>
                  </a:lnTo>
                  <a:lnTo>
                    <a:pt x="645" y="474"/>
                  </a:lnTo>
                  <a:lnTo>
                    <a:pt x="620" y="478"/>
                  </a:lnTo>
                  <a:lnTo>
                    <a:pt x="593" y="482"/>
                  </a:lnTo>
                  <a:lnTo>
                    <a:pt x="569" y="484"/>
                  </a:lnTo>
                  <a:lnTo>
                    <a:pt x="544" y="486"/>
                  </a:lnTo>
                  <a:lnTo>
                    <a:pt x="519" y="488"/>
                  </a:lnTo>
                  <a:lnTo>
                    <a:pt x="496" y="492"/>
                  </a:lnTo>
                  <a:lnTo>
                    <a:pt x="473" y="494"/>
                  </a:lnTo>
                  <a:lnTo>
                    <a:pt x="451" y="496"/>
                  </a:lnTo>
                  <a:lnTo>
                    <a:pt x="428" y="496"/>
                  </a:lnTo>
                  <a:lnTo>
                    <a:pt x="409" y="497"/>
                  </a:lnTo>
                  <a:lnTo>
                    <a:pt x="388" y="499"/>
                  </a:lnTo>
                  <a:lnTo>
                    <a:pt x="369" y="499"/>
                  </a:lnTo>
                  <a:lnTo>
                    <a:pt x="350" y="501"/>
                  </a:lnTo>
                  <a:lnTo>
                    <a:pt x="330" y="501"/>
                  </a:lnTo>
                  <a:lnTo>
                    <a:pt x="313" y="501"/>
                  </a:lnTo>
                  <a:lnTo>
                    <a:pt x="296" y="501"/>
                  </a:lnTo>
                  <a:lnTo>
                    <a:pt x="281" y="503"/>
                  </a:lnTo>
                  <a:lnTo>
                    <a:pt x="250" y="501"/>
                  </a:lnTo>
                  <a:lnTo>
                    <a:pt x="221" y="499"/>
                  </a:lnTo>
                  <a:lnTo>
                    <a:pt x="194" y="496"/>
                  </a:lnTo>
                  <a:lnTo>
                    <a:pt x="169" y="490"/>
                  </a:lnTo>
                  <a:lnTo>
                    <a:pt x="144" y="484"/>
                  </a:lnTo>
                  <a:lnTo>
                    <a:pt x="121" y="476"/>
                  </a:lnTo>
                  <a:lnTo>
                    <a:pt x="102" y="469"/>
                  </a:lnTo>
                  <a:lnTo>
                    <a:pt x="92" y="463"/>
                  </a:lnTo>
                  <a:lnTo>
                    <a:pt x="83" y="457"/>
                  </a:lnTo>
                  <a:lnTo>
                    <a:pt x="73" y="453"/>
                  </a:lnTo>
                  <a:lnTo>
                    <a:pt x="64" y="448"/>
                  </a:lnTo>
                  <a:lnTo>
                    <a:pt x="54" y="442"/>
                  </a:lnTo>
                  <a:lnTo>
                    <a:pt x="46" y="438"/>
                  </a:lnTo>
                  <a:lnTo>
                    <a:pt x="39" y="432"/>
                  </a:lnTo>
                  <a:lnTo>
                    <a:pt x="33" y="428"/>
                  </a:lnTo>
                  <a:lnTo>
                    <a:pt x="27" y="425"/>
                  </a:lnTo>
                  <a:lnTo>
                    <a:pt x="21" y="421"/>
                  </a:lnTo>
                  <a:lnTo>
                    <a:pt x="16" y="415"/>
                  </a:lnTo>
                  <a:lnTo>
                    <a:pt x="12" y="411"/>
                  </a:lnTo>
                  <a:lnTo>
                    <a:pt x="8" y="407"/>
                  </a:lnTo>
                  <a:lnTo>
                    <a:pt x="6" y="403"/>
                  </a:lnTo>
                  <a:lnTo>
                    <a:pt x="4" y="401"/>
                  </a:lnTo>
                  <a:lnTo>
                    <a:pt x="2" y="398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0" y="386"/>
                  </a:lnTo>
                  <a:lnTo>
                    <a:pt x="4" y="382"/>
                  </a:lnTo>
                  <a:lnTo>
                    <a:pt x="8" y="378"/>
                  </a:lnTo>
                  <a:lnTo>
                    <a:pt x="14" y="375"/>
                  </a:lnTo>
                  <a:lnTo>
                    <a:pt x="23" y="371"/>
                  </a:lnTo>
                  <a:lnTo>
                    <a:pt x="33" y="367"/>
                  </a:lnTo>
                  <a:lnTo>
                    <a:pt x="44" y="365"/>
                  </a:lnTo>
                  <a:lnTo>
                    <a:pt x="58" y="361"/>
                  </a:lnTo>
                  <a:lnTo>
                    <a:pt x="73" y="357"/>
                  </a:lnTo>
                  <a:lnTo>
                    <a:pt x="91" y="354"/>
                  </a:lnTo>
                  <a:lnTo>
                    <a:pt x="110" y="352"/>
                  </a:lnTo>
                  <a:lnTo>
                    <a:pt x="131" y="348"/>
                  </a:lnTo>
                  <a:lnTo>
                    <a:pt x="152" y="344"/>
                  </a:lnTo>
                  <a:lnTo>
                    <a:pt x="177" y="342"/>
                  </a:lnTo>
                  <a:lnTo>
                    <a:pt x="204" y="338"/>
                  </a:lnTo>
                  <a:lnTo>
                    <a:pt x="233" y="334"/>
                  </a:lnTo>
                  <a:lnTo>
                    <a:pt x="438" y="309"/>
                  </a:lnTo>
                  <a:lnTo>
                    <a:pt x="638" y="283"/>
                  </a:lnTo>
                  <a:lnTo>
                    <a:pt x="833" y="254"/>
                  </a:lnTo>
                  <a:lnTo>
                    <a:pt x="929" y="238"/>
                  </a:lnTo>
                  <a:lnTo>
                    <a:pt x="1025" y="223"/>
                  </a:lnTo>
                  <a:lnTo>
                    <a:pt x="1119" y="206"/>
                  </a:lnTo>
                  <a:lnTo>
                    <a:pt x="1212" y="188"/>
                  </a:lnTo>
                  <a:lnTo>
                    <a:pt x="1302" y="169"/>
                  </a:lnTo>
                  <a:lnTo>
                    <a:pt x="1392" y="150"/>
                  </a:lnTo>
                  <a:lnTo>
                    <a:pt x="1478" y="131"/>
                  </a:lnTo>
                  <a:lnTo>
                    <a:pt x="1567" y="110"/>
                  </a:lnTo>
                  <a:lnTo>
                    <a:pt x="1651" y="89"/>
                  </a:lnTo>
                  <a:lnTo>
                    <a:pt x="1736" y="68"/>
                  </a:lnTo>
                  <a:lnTo>
                    <a:pt x="1766" y="58"/>
                  </a:lnTo>
                  <a:lnTo>
                    <a:pt x="1797" y="50"/>
                  </a:lnTo>
                  <a:lnTo>
                    <a:pt x="1824" y="45"/>
                  </a:lnTo>
                  <a:lnTo>
                    <a:pt x="1851" y="37"/>
                  </a:lnTo>
                  <a:lnTo>
                    <a:pt x="1878" y="31"/>
                  </a:lnTo>
                  <a:lnTo>
                    <a:pt x="1901" y="25"/>
                  </a:lnTo>
                  <a:lnTo>
                    <a:pt x="1924" y="22"/>
                  </a:lnTo>
                  <a:lnTo>
                    <a:pt x="1945" y="16"/>
                  </a:lnTo>
                  <a:lnTo>
                    <a:pt x="1964" y="12"/>
                  </a:lnTo>
                  <a:lnTo>
                    <a:pt x="1983" y="8"/>
                  </a:lnTo>
                  <a:lnTo>
                    <a:pt x="2001" y="6"/>
                  </a:lnTo>
                  <a:lnTo>
                    <a:pt x="2016" y="4"/>
                  </a:lnTo>
                  <a:lnTo>
                    <a:pt x="2029" y="2"/>
                  </a:lnTo>
                  <a:lnTo>
                    <a:pt x="2043" y="0"/>
                  </a:lnTo>
                  <a:lnTo>
                    <a:pt x="2052" y="0"/>
                  </a:lnTo>
                  <a:lnTo>
                    <a:pt x="2064" y="0"/>
                  </a:lnTo>
                  <a:lnTo>
                    <a:pt x="206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4020494" y="5243645"/>
              <a:ext cx="348928" cy="26498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0" y="0"/>
                </a:cxn>
                <a:cxn ang="0">
                  <a:pos x="62" y="0"/>
                </a:cxn>
                <a:cxn ang="0">
                  <a:pos x="77" y="2"/>
                </a:cxn>
                <a:cxn ang="0">
                  <a:pos x="96" y="6"/>
                </a:cxn>
                <a:cxn ang="0">
                  <a:pos x="116" y="10"/>
                </a:cxn>
                <a:cxn ang="0">
                  <a:pos x="139" y="14"/>
                </a:cxn>
                <a:cxn ang="0">
                  <a:pos x="166" y="20"/>
                </a:cxn>
                <a:cxn ang="0">
                  <a:pos x="202" y="25"/>
                </a:cxn>
                <a:cxn ang="0">
                  <a:pos x="248" y="33"/>
                </a:cxn>
                <a:cxn ang="0">
                  <a:pos x="292" y="39"/>
                </a:cxn>
                <a:cxn ang="0">
                  <a:pos x="334" y="45"/>
                </a:cxn>
                <a:cxn ang="0">
                  <a:pos x="373" y="50"/>
                </a:cxn>
                <a:cxn ang="0">
                  <a:pos x="409" y="54"/>
                </a:cxn>
                <a:cxn ang="0">
                  <a:pos x="444" y="60"/>
                </a:cxn>
                <a:cxn ang="0">
                  <a:pos x="475" y="64"/>
                </a:cxn>
                <a:cxn ang="0">
                  <a:pos x="505" y="66"/>
                </a:cxn>
                <a:cxn ang="0">
                  <a:pos x="530" y="70"/>
                </a:cxn>
                <a:cxn ang="0">
                  <a:pos x="555" y="71"/>
                </a:cxn>
                <a:cxn ang="0">
                  <a:pos x="576" y="73"/>
                </a:cxn>
                <a:cxn ang="0">
                  <a:pos x="596" y="75"/>
                </a:cxn>
                <a:cxn ang="0">
                  <a:pos x="613" y="77"/>
                </a:cxn>
                <a:cxn ang="0">
                  <a:pos x="626" y="77"/>
                </a:cxn>
                <a:cxn ang="0">
                  <a:pos x="638" y="77"/>
                </a:cxn>
                <a:cxn ang="0">
                  <a:pos x="676" y="219"/>
                </a:cxn>
                <a:cxn ang="0">
                  <a:pos x="741" y="505"/>
                </a:cxn>
                <a:cxn ang="0">
                  <a:pos x="764" y="647"/>
                </a:cxn>
                <a:cxn ang="0">
                  <a:pos x="745" y="643"/>
                </a:cxn>
                <a:cxn ang="0">
                  <a:pos x="726" y="638"/>
                </a:cxn>
                <a:cxn ang="0">
                  <a:pos x="705" y="628"/>
                </a:cxn>
                <a:cxn ang="0">
                  <a:pos x="684" y="615"/>
                </a:cxn>
                <a:cxn ang="0">
                  <a:pos x="663" y="599"/>
                </a:cxn>
                <a:cxn ang="0">
                  <a:pos x="640" y="578"/>
                </a:cxn>
                <a:cxn ang="0">
                  <a:pos x="615" y="555"/>
                </a:cxn>
                <a:cxn ang="0">
                  <a:pos x="569" y="509"/>
                </a:cxn>
                <a:cxn ang="0">
                  <a:pos x="501" y="448"/>
                </a:cxn>
                <a:cxn ang="0">
                  <a:pos x="434" y="388"/>
                </a:cxn>
                <a:cxn ang="0">
                  <a:pos x="369" y="332"/>
                </a:cxn>
                <a:cxn ang="0">
                  <a:pos x="306" y="281"/>
                </a:cxn>
                <a:cxn ang="0">
                  <a:pos x="246" y="233"/>
                </a:cxn>
                <a:cxn ang="0">
                  <a:pos x="187" y="187"/>
                </a:cxn>
                <a:cxn ang="0">
                  <a:pos x="131" y="142"/>
                </a:cxn>
                <a:cxn ang="0">
                  <a:pos x="91" y="116"/>
                </a:cxn>
                <a:cxn ang="0">
                  <a:pos x="70" y="100"/>
                </a:cxn>
                <a:cxn ang="0">
                  <a:pos x="50" y="87"/>
                </a:cxn>
                <a:cxn ang="0">
                  <a:pos x="33" y="75"/>
                </a:cxn>
                <a:cxn ang="0">
                  <a:pos x="22" y="64"/>
                </a:cxn>
                <a:cxn ang="0">
                  <a:pos x="12" y="52"/>
                </a:cxn>
                <a:cxn ang="0">
                  <a:pos x="4" y="45"/>
                </a:cxn>
                <a:cxn ang="0">
                  <a:pos x="2" y="37"/>
                </a:cxn>
                <a:cxn ang="0">
                  <a:pos x="2" y="25"/>
                </a:cxn>
                <a:cxn ang="0">
                  <a:pos x="6" y="12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35" y="0"/>
                </a:cxn>
              </a:cxnLst>
              <a:rect l="0" t="0" r="r" b="b"/>
              <a:pathLst>
                <a:path w="772" h="647">
                  <a:moveTo>
                    <a:pt x="35" y="0"/>
                  </a:moveTo>
                  <a:lnTo>
                    <a:pt x="39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2"/>
                  </a:lnTo>
                  <a:lnTo>
                    <a:pt x="87" y="4"/>
                  </a:lnTo>
                  <a:lnTo>
                    <a:pt x="96" y="6"/>
                  </a:lnTo>
                  <a:lnTo>
                    <a:pt x="106" y="8"/>
                  </a:lnTo>
                  <a:lnTo>
                    <a:pt x="116" y="10"/>
                  </a:lnTo>
                  <a:lnTo>
                    <a:pt x="127" y="12"/>
                  </a:lnTo>
                  <a:lnTo>
                    <a:pt x="139" y="14"/>
                  </a:lnTo>
                  <a:lnTo>
                    <a:pt x="152" y="16"/>
                  </a:lnTo>
                  <a:lnTo>
                    <a:pt x="166" y="20"/>
                  </a:lnTo>
                  <a:lnTo>
                    <a:pt x="179" y="22"/>
                  </a:lnTo>
                  <a:lnTo>
                    <a:pt x="202" y="25"/>
                  </a:lnTo>
                  <a:lnTo>
                    <a:pt x="227" y="29"/>
                  </a:lnTo>
                  <a:lnTo>
                    <a:pt x="248" y="33"/>
                  </a:lnTo>
                  <a:lnTo>
                    <a:pt x="271" y="35"/>
                  </a:lnTo>
                  <a:lnTo>
                    <a:pt x="292" y="39"/>
                  </a:lnTo>
                  <a:lnTo>
                    <a:pt x="313" y="43"/>
                  </a:lnTo>
                  <a:lnTo>
                    <a:pt x="334" y="45"/>
                  </a:lnTo>
                  <a:lnTo>
                    <a:pt x="354" y="47"/>
                  </a:lnTo>
                  <a:lnTo>
                    <a:pt x="373" y="50"/>
                  </a:lnTo>
                  <a:lnTo>
                    <a:pt x="392" y="52"/>
                  </a:lnTo>
                  <a:lnTo>
                    <a:pt x="409" y="54"/>
                  </a:lnTo>
                  <a:lnTo>
                    <a:pt x="427" y="56"/>
                  </a:lnTo>
                  <a:lnTo>
                    <a:pt x="444" y="60"/>
                  </a:lnTo>
                  <a:lnTo>
                    <a:pt x="459" y="62"/>
                  </a:lnTo>
                  <a:lnTo>
                    <a:pt x="475" y="64"/>
                  </a:lnTo>
                  <a:lnTo>
                    <a:pt x="490" y="64"/>
                  </a:lnTo>
                  <a:lnTo>
                    <a:pt x="505" y="66"/>
                  </a:lnTo>
                  <a:lnTo>
                    <a:pt x="519" y="68"/>
                  </a:lnTo>
                  <a:lnTo>
                    <a:pt x="530" y="70"/>
                  </a:lnTo>
                  <a:lnTo>
                    <a:pt x="544" y="71"/>
                  </a:lnTo>
                  <a:lnTo>
                    <a:pt x="555" y="71"/>
                  </a:lnTo>
                  <a:lnTo>
                    <a:pt x="567" y="73"/>
                  </a:lnTo>
                  <a:lnTo>
                    <a:pt x="576" y="73"/>
                  </a:lnTo>
                  <a:lnTo>
                    <a:pt x="586" y="75"/>
                  </a:lnTo>
                  <a:lnTo>
                    <a:pt x="596" y="75"/>
                  </a:lnTo>
                  <a:lnTo>
                    <a:pt x="605" y="75"/>
                  </a:lnTo>
                  <a:lnTo>
                    <a:pt x="613" y="77"/>
                  </a:lnTo>
                  <a:lnTo>
                    <a:pt x="620" y="77"/>
                  </a:lnTo>
                  <a:lnTo>
                    <a:pt x="626" y="77"/>
                  </a:lnTo>
                  <a:lnTo>
                    <a:pt x="632" y="77"/>
                  </a:lnTo>
                  <a:lnTo>
                    <a:pt x="638" y="77"/>
                  </a:lnTo>
                  <a:lnTo>
                    <a:pt x="644" y="77"/>
                  </a:lnTo>
                  <a:lnTo>
                    <a:pt x="676" y="219"/>
                  </a:lnTo>
                  <a:lnTo>
                    <a:pt x="709" y="363"/>
                  </a:lnTo>
                  <a:lnTo>
                    <a:pt x="741" y="505"/>
                  </a:lnTo>
                  <a:lnTo>
                    <a:pt x="772" y="647"/>
                  </a:lnTo>
                  <a:lnTo>
                    <a:pt x="764" y="647"/>
                  </a:lnTo>
                  <a:lnTo>
                    <a:pt x="755" y="645"/>
                  </a:lnTo>
                  <a:lnTo>
                    <a:pt x="745" y="643"/>
                  </a:lnTo>
                  <a:lnTo>
                    <a:pt x="736" y="641"/>
                  </a:lnTo>
                  <a:lnTo>
                    <a:pt x="726" y="638"/>
                  </a:lnTo>
                  <a:lnTo>
                    <a:pt x="716" y="634"/>
                  </a:lnTo>
                  <a:lnTo>
                    <a:pt x="705" y="628"/>
                  </a:lnTo>
                  <a:lnTo>
                    <a:pt x="695" y="622"/>
                  </a:lnTo>
                  <a:lnTo>
                    <a:pt x="684" y="615"/>
                  </a:lnTo>
                  <a:lnTo>
                    <a:pt x="674" y="607"/>
                  </a:lnTo>
                  <a:lnTo>
                    <a:pt x="663" y="599"/>
                  </a:lnTo>
                  <a:lnTo>
                    <a:pt x="651" y="590"/>
                  </a:lnTo>
                  <a:lnTo>
                    <a:pt x="640" y="578"/>
                  </a:lnTo>
                  <a:lnTo>
                    <a:pt x="626" y="567"/>
                  </a:lnTo>
                  <a:lnTo>
                    <a:pt x="615" y="555"/>
                  </a:lnTo>
                  <a:lnTo>
                    <a:pt x="603" y="542"/>
                  </a:lnTo>
                  <a:lnTo>
                    <a:pt x="569" y="509"/>
                  </a:lnTo>
                  <a:lnTo>
                    <a:pt x="534" y="478"/>
                  </a:lnTo>
                  <a:lnTo>
                    <a:pt x="501" y="448"/>
                  </a:lnTo>
                  <a:lnTo>
                    <a:pt x="467" y="417"/>
                  </a:lnTo>
                  <a:lnTo>
                    <a:pt x="434" y="388"/>
                  </a:lnTo>
                  <a:lnTo>
                    <a:pt x="402" y="359"/>
                  </a:lnTo>
                  <a:lnTo>
                    <a:pt x="369" y="332"/>
                  </a:lnTo>
                  <a:lnTo>
                    <a:pt x="338" y="306"/>
                  </a:lnTo>
                  <a:lnTo>
                    <a:pt x="306" y="281"/>
                  </a:lnTo>
                  <a:lnTo>
                    <a:pt x="275" y="256"/>
                  </a:lnTo>
                  <a:lnTo>
                    <a:pt x="246" y="233"/>
                  </a:lnTo>
                  <a:lnTo>
                    <a:pt x="215" y="208"/>
                  </a:lnTo>
                  <a:lnTo>
                    <a:pt x="187" y="187"/>
                  </a:lnTo>
                  <a:lnTo>
                    <a:pt x="158" y="164"/>
                  </a:lnTo>
                  <a:lnTo>
                    <a:pt x="131" y="142"/>
                  </a:lnTo>
                  <a:lnTo>
                    <a:pt x="104" y="123"/>
                  </a:lnTo>
                  <a:lnTo>
                    <a:pt x="91" y="116"/>
                  </a:lnTo>
                  <a:lnTo>
                    <a:pt x="79" y="108"/>
                  </a:lnTo>
                  <a:lnTo>
                    <a:pt x="70" y="100"/>
                  </a:lnTo>
                  <a:lnTo>
                    <a:pt x="60" y="94"/>
                  </a:lnTo>
                  <a:lnTo>
                    <a:pt x="50" y="87"/>
                  </a:lnTo>
                  <a:lnTo>
                    <a:pt x="41" y="81"/>
                  </a:lnTo>
                  <a:lnTo>
                    <a:pt x="33" y="75"/>
                  </a:lnTo>
                  <a:lnTo>
                    <a:pt x="27" y="70"/>
                  </a:lnTo>
                  <a:lnTo>
                    <a:pt x="22" y="64"/>
                  </a:lnTo>
                  <a:lnTo>
                    <a:pt x="16" y="58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4" y="45"/>
                  </a:lnTo>
                  <a:lnTo>
                    <a:pt x="2" y="41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567611" y="3971904"/>
              <a:ext cx="850626" cy="166022"/>
            </a:xfrm>
            <a:custGeom>
              <a:avLst/>
              <a:gdLst/>
              <a:ahLst/>
              <a:cxnLst>
                <a:cxn ang="0">
                  <a:pos x="1452" y="0"/>
                </a:cxn>
                <a:cxn ang="0">
                  <a:pos x="1486" y="2"/>
                </a:cxn>
                <a:cxn ang="0">
                  <a:pos x="1530" y="7"/>
                </a:cxn>
                <a:cxn ang="0">
                  <a:pos x="1586" y="17"/>
                </a:cxn>
                <a:cxn ang="0">
                  <a:pos x="1651" y="29"/>
                </a:cxn>
                <a:cxn ang="0">
                  <a:pos x="1722" y="44"/>
                </a:cxn>
                <a:cxn ang="0">
                  <a:pos x="1780" y="63"/>
                </a:cxn>
                <a:cxn ang="0">
                  <a:pos x="1826" y="80"/>
                </a:cxn>
                <a:cxn ang="0">
                  <a:pos x="1859" y="96"/>
                </a:cxn>
                <a:cxn ang="0">
                  <a:pos x="1878" y="111"/>
                </a:cxn>
                <a:cxn ang="0">
                  <a:pos x="1884" y="128"/>
                </a:cxn>
                <a:cxn ang="0">
                  <a:pos x="1876" y="149"/>
                </a:cxn>
                <a:cxn ang="0">
                  <a:pos x="1853" y="169"/>
                </a:cxn>
                <a:cxn ang="0">
                  <a:pos x="1813" y="188"/>
                </a:cxn>
                <a:cxn ang="0">
                  <a:pos x="1757" y="203"/>
                </a:cxn>
                <a:cxn ang="0">
                  <a:pos x="1686" y="219"/>
                </a:cxn>
                <a:cxn ang="0">
                  <a:pos x="1571" y="234"/>
                </a:cxn>
                <a:cxn ang="0">
                  <a:pos x="1452" y="249"/>
                </a:cxn>
                <a:cxn ang="0">
                  <a:pos x="1344" y="267"/>
                </a:cxn>
                <a:cxn ang="0">
                  <a:pos x="1321" y="270"/>
                </a:cxn>
                <a:cxn ang="0">
                  <a:pos x="1290" y="276"/>
                </a:cxn>
                <a:cxn ang="0">
                  <a:pos x="1252" y="282"/>
                </a:cxn>
                <a:cxn ang="0">
                  <a:pos x="1208" y="290"/>
                </a:cxn>
                <a:cxn ang="0">
                  <a:pos x="1158" y="297"/>
                </a:cxn>
                <a:cxn ang="0">
                  <a:pos x="1100" y="307"/>
                </a:cxn>
                <a:cxn ang="0">
                  <a:pos x="1037" y="318"/>
                </a:cxn>
                <a:cxn ang="0">
                  <a:pos x="968" y="330"/>
                </a:cxn>
                <a:cxn ang="0">
                  <a:pos x="891" y="343"/>
                </a:cxn>
                <a:cxn ang="0">
                  <a:pos x="809" y="357"/>
                </a:cxn>
                <a:cxn ang="0">
                  <a:pos x="718" y="372"/>
                </a:cxn>
                <a:cxn ang="0">
                  <a:pos x="628" y="386"/>
                </a:cxn>
                <a:cxn ang="0">
                  <a:pos x="547" y="395"/>
                </a:cxn>
                <a:cxn ang="0">
                  <a:pos x="480" y="401"/>
                </a:cxn>
                <a:cxn ang="0">
                  <a:pos x="423" y="405"/>
                </a:cxn>
                <a:cxn ang="0">
                  <a:pos x="375" y="407"/>
                </a:cxn>
                <a:cxn ang="0">
                  <a:pos x="273" y="405"/>
                </a:cxn>
                <a:cxn ang="0">
                  <a:pos x="187" y="395"/>
                </a:cxn>
                <a:cxn ang="0">
                  <a:pos x="119" y="380"/>
                </a:cxn>
                <a:cxn ang="0">
                  <a:pos x="77" y="362"/>
                </a:cxn>
                <a:cxn ang="0">
                  <a:pos x="45" y="347"/>
                </a:cxn>
                <a:cxn ang="0">
                  <a:pos x="20" y="332"/>
                </a:cxn>
                <a:cxn ang="0">
                  <a:pos x="4" y="316"/>
                </a:cxn>
                <a:cxn ang="0">
                  <a:pos x="0" y="301"/>
                </a:cxn>
                <a:cxn ang="0">
                  <a:pos x="8" y="278"/>
                </a:cxn>
                <a:cxn ang="0">
                  <a:pos x="31" y="257"/>
                </a:cxn>
                <a:cxn ang="0">
                  <a:pos x="70" y="242"/>
                </a:cxn>
                <a:cxn ang="0">
                  <a:pos x="123" y="230"/>
                </a:cxn>
                <a:cxn ang="0">
                  <a:pos x="192" y="224"/>
                </a:cxn>
                <a:cxn ang="0">
                  <a:pos x="486" y="182"/>
                </a:cxn>
                <a:cxn ang="0">
                  <a:pos x="882" y="113"/>
                </a:cxn>
                <a:cxn ang="0">
                  <a:pos x="1073" y="73"/>
                </a:cxn>
                <a:cxn ang="0">
                  <a:pos x="1264" y="27"/>
                </a:cxn>
                <a:cxn ang="0">
                  <a:pos x="1315" y="19"/>
                </a:cxn>
                <a:cxn ang="0">
                  <a:pos x="1358" y="11"/>
                </a:cxn>
                <a:cxn ang="0">
                  <a:pos x="1392" y="6"/>
                </a:cxn>
                <a:cxn ang="0">
                  <a:pos x="1415" y="2"/>
                </a:cxn>
                <a:cxn ang="0">
                  <a:pos x="1431" y="0"/>
                </a:cxn>
              </a:cxnLst>
              <a:rect l="0" t="0" r="r" b="b"/>
              <a:pathLst>
                <a:path w="1884" h="407">
                  <a:moveTo>
                    <a:pt x="1434" y="0"/>
                  </a:moveTo>
                  <a:lnTo>
                    <a:pt x="1442" y="0"/>
                  </a:lnTo>
                  <a:lnTo>
                    <a:pt x="1452" y="0"/>
                  </a:lnTo>
                  <a:lnTo>
                    <a:pt x="1461" y="0"/>
                  </a:lnTo>
                  <a:lnTo>
                    <a:pt x="1473" y="2"/>
                  </a:lnTo>
                  <a:lnTo>
                    <a:pt x="1486" y="2"/>
                  </a:lnTo>
                  <a:lnTo>
                    <a:pt x="1500" y="4"/>
                  </a:lnTo>
                  <a:lnTo>
                    <a:pt x="1515" y="6"/>
                  </a:lnTo>
                  <a:lnTo>
                    <a:pt x="1530" y="7"/>
                  </a:lnTo>
                  <a:lnTo>
                    <a:pt x="1548" y="11"/>
                  </a:lnTo>
                  <a:lnTo>
                    <a:pt x="1567" y="13"/>
                  </a:lnTo>
                  <a:lnTo>
                    <a:pt x="1586" y="17"/>
                  </a:lnTo>
                  <a:lnTo>
                    <a:pt x="1607" y="21"/>
                  </a:lnTo>
                  <a:lnTo>
                    <a:pt x="1628" y="25"/>
                  </a:lnTo>
                  <a:lnTo>
                    <a:pt x="1651" y="29"/>
                  </a:lnTo>
                  <a:lnTo>
                    <a:pt x="1674" y="32"/>
                  </a:lnTo>
                  <a:lnTo>
                    <a:pt x="1699" y="38"/>
                  </a:lnTo>
                  <a:lnTo>
                    <a:pt x="1722" y="44"/>
                  </a:lnTo>
                  <a:lnTo>
                    <a:pt x="1743" y="52"/>
                  </a:lnTo>
                  <a:lnTo>
                    <a:pt x="1763" y="57"/>
                  </a:lnTo>
                  <a:lnTo>
                    <a:pt x="1780" y="63"/>
                  </a:lnTo>
                  <a:lnTo>
                    <a:pt x="1797" y="69"/>
                  </a:lnTo>
                  <a:lnTo>
                    <a:pt x="1813" y="75"/>
                  </a:lnTo>
                  <a:lnTo>
                    <a:pt x="1826" y="80"/>
                  </a:lnTo>
                  <a:lnTo>
                    <a:pt x="1837" y="84"/>
                  </a:lnTo>
                  <a:lnTo>
                    <a:pt x="1849" y="90"/>
                  </a:lnTo>
                  <a:lnTo>
                    <a:pt x="1859" y="96"/>
                  </a:lnTo>
                  <a:lnTo>
                    <a:pt x="1866" y="102"/>
                  </a:lnTo>
                  <a:lnTo>
                    <a:pt x="1872" y="107"/>
                  </a:lnTo>
                  <a:lnTo>
                    <a:pt x="1878" y="111"/>
                  </a:lnTo>
                  <a:lnTo>
                    <a:pt x="1882" y="117"/>
                  </a:lnTo>
                  <a:lnTo>
                    <a:pt x="1884" y="123"/>
                  </a:lnTo>
                  <a:lnTo>
                    <a:pt x="1884" y="128"/>
                  </a:lnTo>
                  <a:lnTo>
                    <a:pt x="1884" y="134"/>
                  </a:lnTo>
                  <a:lnTo>
                    <a:pt x="1882" y="142"/>
                  </a:lnTo>
                  <a:lnTo>
                    <a:pt x="1876" y="149"/>
                  </a:lnTo>
                  <a:lnTo>
                    <a:pt x="1870" y="155"/>
                  </a:lnTo>
                  <a:lnTo>
                    <a:pt x="1862" y="163"/>
                  </a:lnTo>
                  <a:lnTo>
                    <a:pt x="1853" y="169"/>
                  </a:lnTo>
                  <a:lnTo>
                    <a:pt x="1841" y="174"/>
                  </a:lnTo>
                  <a:lnTo>
                    <a:pt x="1828" y="180"/>
                  </a:lnTo>
                  <a:lnTo>
                    <a:pt x="1813" y="188"/>
                  </a:lnTo>
                  <a:lnTo>
                    <a:pt x="1795" y="194"/>
                  </a:lnTo>
                  <a:lnTo>
                    <a:pt x="1778" y="197"/>
                  </a:lnTo>
                  <a:lnTo>
                    <a:pt x="1757" y="203"/>
                  </a:lnTo>
                  <a:lnTo>
                    <a:pt x="1736" y="209"/>
                  </a:lnTo>
                  <a:lnTo>
                    <a:pt x="1711" y="213"/>
                  </a:lnTo>
                  <a:lnTo>
                    <a:pt x="1686" y="219"/>
                  </a:lnTo>
                  <a:lnTo>
                    <a:pt x="1659" y="222"/>
                  </a:lnTo>
                  <a:lnTo>
                    <a:pt x="1615" y="228"/>
                  </a:lnTo>
                  <a:lnTo>
                    <a:pt x="1571" y="234"/>
                  </a:lnTo>
                  <a:lnTo>
                    <a:pt x="1528" y="240"/>
                  </a:lnTo>
                  <a:lnTo>
                    <a:pt x="1488" y="245"/>
                  </a:lnTo>
                  <a:lnTo>
                    <a:pt x="1452" y="249"/>
                  </a:lnTo>
                  <a:lnTo>
                    <a:pt x="1413" y="255"/>
                  </a:lnTo>
                  <a:lnTo>
                    <a:pt x="1379" y="261"/>
                  </a:lnTo>
                  <a:lnTo>
                    <a:pt x="1344" y="267"/>
                  </a:lnTo>
                  <a:lnTo>
                    <a:pt x="1336" y="268"/>
                  </a:lnTo>
                  <a:lnTo>
                    <a:pt x="1329" y="270"/>
                  </a:lnTo>
                  <a:lnTo>
                    <a:pt x="1321" y="270"/>
                  </a:lnTo>
                  <a:lnTo>
                    <a:pt x="1312" y="272"/>
                  </a:lnTo>
                  <a:lnTo>
                    <a:pt x="1300" y="274"/>
                  </a:lnTo>
                  <a:lnTo>
                    <a:pt x="1290" y="276"/>
                  </a:lnTo>
                  <a:lnTo>
                    <a:pt x="1277" y="278"/>
                  </a:lnTo>
                  <a:lnTo>
                    <a:pt x="1265" y="280"/>
                  </a:lnTo>
                  <a:lnTo>
                    <a:pt x="1252" y="282"/>
                  </a:lnTo>
                  <a:lnTo>
                    <a:pt x="1239" y="284"/>
                  </a:lnTo>
                  <a:lnTo>
                    <a:pt x="1223" y="286"/>
                  </a:lnTo>
                  <a:lnTo>
                    <a:pt x="1208" y="290"/>
                  </a:lnTo>
                  <a:lnTo>
                    <a:pt x="1192" y="291"/>
                  </a:lnTo>
                  <a:lnTo>
                    <a:pt x="1175" y="293"/>
                  </a:lnTo>
                  <a:lnTo>
                    <a:pt x="1158" y="297"/>
                  </a:lnTo>
                  <a:lnTo>
                    <a:pt x="1141" y="301"/>
                  </a:lnTo>
                  <a:lnTo>
                    <a:pt x="1121" y="303"/>
                  </a:lnTo>
                  <a:lnTo>
                    <a:pt x="1100" y="307"/>
                  </a:lnTo>
                  <a:lnTo>
                    <a:pt x="1081" y="311"/>
                  </a:lnTo>
                  <a:lnTo>
                    <a:pt x="1060" y="315"/>
                  </a:lnTo>
                  <a:lnTo>
                    <a:pt x="1037" y="318"/>
                  </a:lnTo>
                  <a:lnTo>
                    <a:pt x="1016" y="322"/>
                  </a:lnTo>
                  <a:lnTo>
                    <a:pt x="993" y="326"/>
                  </a:lnTo>
                  <a:lnTo>
                    <a:pt x="968" y="330"/>
                  </a:lnTo>
                  <a:lnTo>
                    <a:pt x="943" y="334"/>
                  </a:lnTo>
                  <a:lnTo>
                    <a:pt x="918" y="338"/>
                  </a:lnTo>
                  <a:lnTo>
                    <a:pt x="891" y="343"/>
                  </a:lnTo>
                  <a:lnTo>
                    <a:pt x="864" y="347"/>
                  </a:lnTo>
                  <a:lnTo>
                    <a:pt x="837" y="353"/>
                  </a:lnTo>
                  <a:lnTo>
                    <a:pt x="809" y="357"/>
                  </a:lnTo>
                  <a:lnTo>
                    <a:pt x="780" y="362"/>
                  </a:lnTo>
                  <a:lnTo>
                    <a:pt x="751" y="368"/>
                  </a:lnTo>
                  <a:lnTo>
                    <a:pt x="718" y="372"/>
                  </a:lnTo>
                  <a:lnTo>
                    <a:pt x="686" y="378"/>
                  </a:lnTo>
                  <a:lnTo>
                    <a:pt x="657" y="382"/>
                  </a:lnTo>
                  <a:lnTo>
                    <a:pt x="628" y="386"/>
                  </a:lnTo>
                  <a:lnTo>
                    <a:pt x="599" y="389"/>
                  </a:lnTo>
                  <a:lnTo>
                    <a:pt x="574" y="393"/>
                  </a:lnTo>
                  <a:lnTo>
                    <a:pt x="547" y="395"/>
                  </a:lnTo>
                  <a:lnTo>
                    <a:pt x="524" y="397"/>
                  </a:lnTo>
                  <a:lnTo>
                    <a:pt x="501" y="401"/>
                  </a:lnTo>
                  <a:lnTo>
                    <a:pt x="480" y="401"/>
                  </a:lnTo>
                  <a:lnTo>
                    <a:pt x="459" y="403"/>
                  </a:lnTo>
                  <a:lnTo>
                    <a:pt x="440" y="405"/>
                  </a:lnTo>
                  <a:lnTo>
                    <a:pt x="423" y="405"/>
                  </a:lnTo>
                  <a:lnTo>
                    <a:pt x="405" y="407"/>
                  </a:lnTo>
                  <a:lnTo>
                    <a:pt x="390" y="407"/>
                  </a:lnTo>
                  <a:lnTo>
                    <a:pt x="375" y="407"/>
                  </a:lnTo>
                  <a:lnTo>
                    <a:pt x="340" y="407"/>
                  </a:lnTo>
                  <a:lnTo>
                    <a:pt x="306" y="405"/>
                  </a:lnTo>
                  <a:lnTo>
                    <a:pt x="273" y="405"/>
                  </a:lnTo>
                  <a:lnTo>
                    <a:pt x="242" y="403"/>
                  </a:lnTo>
                  <a:lnTo>
                    <a:pt x="213" y="399"/>
                  </a:lnTo>
                  <a:lnTo>
                    <a:pt x="187" y="395"/>
                  </a:lnTo>
                  <a:lnTo>
                    <a:pt x="160" y="389"/>
                  </a:lnTo>
                  <a:lnTo>
                    <a:pt x="137" y="384"/>
                  </a:lnTo>
                  <a:lnTo>
                    <a:pt x="119" y="380"/>
                  </a:lnTo>
                  <a:lnTo>
                    <a:pt x="104" y="374"/>
                  </a:lnTo>
                  <a:lnTo>
                    <a:pt x="91" y="368"/>
                  </a:lnTo>
                  <a:lnTo>
                    <a:pt x="77" y="362"/>
                  </a:lnTo>
                  <a:lnTo>
                    <a:pt x="66" y="359"/>
                  </a:lnTo>
                  <a:lnTo>
                    <a:pt x="54" y="353"/>
                  </a:lnTo>
                  <a:lnTo>
                    <a:pt x="45" y="347"/>
                  </a:lnTo>
                  <a:lnTo>
                    <a:pt x="35" y="341"/>
                  </a:lnTo>
                  <a:lnTo>
                    <a:pt x="27" y="338"/>
                  </a:lnTo>
                  <a:lnTo>
                    <a:pt x="20" y="332"/>
                  </a:lnTo>
                  <a:lnTo>
                    <a:pt x="14" y="326"/>
                  </a:lnTo>
                  <a:lnTo>
                    <a:pt x="8" y="322"/>
                  </a:lnTo>
                  <a:lnTo>
                    <a:pt x="4" y="316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301"/>
                  </a:lnTo>
                  <a:lnTo>
                    <a:pt x="0" y="293"/>
                  </a:lnTo>
                  <a:lnTo>
                    <a:pt x="2" y="284"/>
                  </a:lnTo>
                  <a:lnTo>
                    <a:pt x="8" y="278"/>
                  </a:lnTo>
                  <a:lnTo>
                    <a:pt x="14" y="270"/>
                  </a:lnTo>
                  <a:lnTo>
                    <a:pt x="22" y="265"/>
                  </a:lnTo>
                  <a:lnTo>
                    <a:pt x="31" y="257"/>
                  </a:lnTo>
                  <a:lnTo>
                    <a:pt x="43" y="253"/>
                  </a:lnTo>
                  <a:lnTo>
                    <a:pt x="54" y="247"/>
                  </a:lnTo>
                  <a:lnTo>
                    <a:pt x="70" y="242"/>
                  </a:lnTo>
                  <a:lnTo>
                    <a:pt x="85" y="238"/>
                  </a:lnTo>
                  <a:lnTo>
                    <a:pt x="104" y="234"/>
                  </a:lnTo>
                  <a:lnTo>
                    <a:pt x="123" y="230"/>
                  </a:lnTo>
                  <a:lnTo>
                    <a:pt x="144" y="228"/>
                  </a:lnTo>
                  <a:lnTo>
                    <a:pt x="167" y="226"/>
                  </a:lnTo>
                  <a:lnTo>
                    <a:pt x="192" y="224"/>
                  </a:lnTo>
                  <a:lnTo>
                    <a:pt x="217" y="222"/>
                  </a:lnTo>
                  <a:lnTo>
                    <a:pt x="354" y="203"/>
                  </a:lnTo>
                  <a:lnTo>
                    <a:pt x="486" y="182"/>
                  </a:lnTo>
                  <a:lnTo>
                    <a:pt x="619" y="161"/>
                  </a:lnTo>
                  <a:lnTo>
                    <a:pt x="751" y="138"/>
                  </a:lnTo>
                  <a:lnTo>
                    <a:pt x="882" y="113"/>
                  </a:lnTo>
                  <a:lnTo>
                    <a:pt x="945" y="100"/>
                  </a:lnTo>
                  <a:lnTo>
                    <a:pt x="1010" y="86"/>
                  </a:lnTo>
                  <a:lnTo>
                    <a:pt x="1073" y="73"/>
                  </a:lnTo>
                  <a:lnTo>
                    <a:pt x="1137" y="57"/>
                  </a:lnTo>
                  <a:lnTo>
                    <a:pt x="1200" y="42"/>
                  </a:lnTo>
                  <a:lnTo>
                    <a:pt x="1264" y="27"/>
                  </a:lnTo>
                  <a:lnTo>
                    <a:pt x="1281" y="25"/>
                  </a:lnTo>
                  <a:lnTo>
                    <a:pt x="1300" y="21"/>
                  </a:lnTo>
                  <a:lnTo>
                    <a:pt x="1315" y="19"/>
                  </a:lnTo>
                  <a:lnTo>
                    <a:pt x="1331" y="15"/>
                  </a:lnTo>
                  <a:lnTo>
                    <a:pt x="1346" y="13"/>
                  </a:lnTo>
                  <a:lnTo>
                    <a:pt x="1358" y="11"/>
                  </a:lnTo>
                  <a:lnTo>
                    <a:pt x="1371" y="9"/>
                  </a:lnTo>
                  <a:lnTo>
                    <a:pt x="1381" y="7"/>
                  </a:lnTo>
                  <a:lnTo>
                    <a:pt x="1392" y="6"/>
                  </a:lnTo>
                  <a:lnTo>
                    <a:pt x="1400" y="4"/>
                  </a:lnTo>
                  <a:lnTo>
                    <a:pt x="1409" y="2"/>
                  </a:lnTo>
                  <a:lnTo>
                    <a:pt x="1415" y="2"/>
                  </a:lnTo>
                  <a:lnTo>
                    <a:pt x="1421" y="0"/>
                  </a:lnTo>
                  <a:lnTo>
                    <a:pt x="1427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3579362" y="4227888"/>
              <a:ext cx="838874" cy="148029"/>
            </a:xfrm>
            <a:custGeom>
              <a:avLst/>
              <a:gdLst/>
              <a:ahLst/>
              <a:cxnLst>
                <a:cxn ang="0">
                  <a:pos x="1425" y="0"/>
                </a:cxn>
                <a:cxn ang="0">
                  <a:pos x="1459" y="2"/>
                </a:cxn>
                <a:cxn ang="0">
                  <a:pos x="1503" y="8"/>
                </a:cxn>
                <a:cxn ang="0">
                  <a:pos x="1559" y="18"/>
                </a:cxn>
                <a:cxn ang="0">
                  <a:pos x="1624" y="29"/>
                </a:cxn>
                <a:cxn ang="0">
                  <a:pos x="1695" y="45"/>
                </a:cxn>
                <a:cxn ang="0">
                  <a:pos x="1753" y="64"/>
                </a:cxn>
                <a:cxn ang="0">
                  <a:pos x="1799" y="81"/>
                </a:cxn>
                <a:cxn ang="0">
                  <a:pos x="1832" y="96"/>
                </a:cxn>
                <a:cxn ang="0">
                  <a:pos x="1851" y="112"/>
                </a:cxn>
                <a:cxn ang="0">
                  <a:pos x="1857" y="129"/>
                </a:cxn>
                <a:cxn ang="0">
                  <a:pos x="1849" y="150"/>
                </a:cxn>
                <a:cxn ang="0">
                  <a:pos x="1826" y="169"/>
                </a:cxn>
                <a:cxn ang="0">
                  <a:pos x="1786" y="187"/>
                </a:cxn>
                <a:cxn ang="0">
                  <a:pos x="1730" y="204"/>
                </a:cxn>
                <a:cxn ang="0">
                  <a:pos x="1659" y="219"/>
                </a:cxn>
                <a:cxn ang="0">
                  <a:pos x="1586" y="227"/>
                </a:cxn>
                <a:cxn ang="0">
                  <a:pos x="1523" y="233"/>
                </a:cxn>
                <a:cxn ang="0">
                  <a:pos x="1463" y="240"/>
                </a:cxn>
                <a:cxn ang="0">
                  <a:pos x="1407" y="246"/>
                </a:cxn>
                <a:cxn ang="0">
                  <a:pos x="1356" y="252"/>
                </a:cxn>
                <a:cxn ang="0">
                  <a:pos x="1317" y="258"/>
                </a:cxn>
                <a:cxn ang="0">
                  <a:pos x="1290" y="261"/>
                </a:cxn>
                <a:cxn ang="0">
                  <a:pos x="1258" y="265"/>
                </a:cxn>
                <a:cxn ang="0">
                  <a:pos x="1219" y="271"/>
                </a:cxn>
                <a:cxn ang="0">
                  <a:pos x="1173" y="277"/>
                </a:cxn>
                <a:cxn ang="0">
                  <a:pos x="1121" y="284"/>
                </a:cxn>
                <a:cxn ang="0">
                  <a:pos x="1062" y="292"/>
                </a:cxn>
                <a:cxn ang="0">
                  <a:pos x="997" y="302"/>
                </a:cxn>
                <a:cxn ang="0">
                  <a:pos x="927" y="309"/>
                </a:cxn>
                <a:cxn ang="0">
                  <a:pos x="849" y="321"/>
                </a:cxn>
                <a:cxn ang="0">
                  <a:pos x="766" y="330"/>
                </a:cxn>
                <a:cxn ang="0">
                  <a:pos x="676" y="340"/>
                </a:cxn>
                <a:cxn ang="0">
                  <a:pos x="593" y="348"/>
                </a:cxn>
                <a:cxn ang="0">
                  <a:pos x="520" y="355"/>
                </a:cxn>
                <a:cxn ang="0">
                  <a:pos x="459" y="359"/>
                </a:cxn>
                <a:cxn ang="0">
                  <a:pos x="405" y="361"/>
                </a:cxn>
                <a:cxn ang="0">
                  <a:pos x="340" y="363"/>
                </a:cxn>
                <a:cxn ang="0">
                  <a:pos x="242" y="357"/>
                </a:cxn>
                <a:cxn ang="0">
                  <a:pos x="160" y="346"/>
                </a:cxn>
                <a:cxn ang="0">
                  <a:pos x="119" y="334"/>
                </a:cxn>
                <a:cxn ang="0">
                  <a:pos x="77" y="319"/>
                </a:cxn>
                <a:cxn ang="0">
                  <a:pos x="44" y="304"/>
                </a:cxn>
                <a:cxn ang="0">
                  <a:pos x="19" y="288"/>
                </a:cxn>
                <a:cxn ang="0">
                  <a:pos x="4" y="273"/>
                </a:cxn>
                <a:cxn ang="0">
                  <a:pos x="0" y="256"/>
                </a:cxn>
                <a:cxn ang="0">
                  <a:pos x="8" y="233"/>
                </a:cxn>
                <a:cxn ang="0">
                  <a:pos x="31" y="213"/>
                </a:cxn>
                <a:cxn ang="0">
                  <a:pos x="69" y="198"/>
                </a:cxn>
                <a:cxn ang="0">
                  <a:pos x="123" y="187"/>
                </a:cxn>
                <a:cxn ang="0">
                  <a:pos x="192" y="179"/>
                </a:cxn>
                <a:cxn ang="0">
                  <a:pos x="478" y="146"/>
                </a:cxn>
                <a:cxn ang="0">
                  <a:pos x="864" y="89"/>
                </a:cxn>
                <a:cxn ang="0">
                  <a:pos x="1242" y="22"/>
                </a:cxn>
                <a:cxn ang="0">
                  <a:pos x="1292" y="14"/>
                </a:cxn>
                <a:cxn ang="0">
                  <a:pos x="1332" y="8"/>
                </a:cxn>
                <a:cxn ang="0">
                  <a:pos x="1365" y="2"/>
                </a:cxn>
                <a:cxn ang="0">
                  <a:pos x="1388" y="0"/>
                </a:cxn>
                <a:cxn ang="0">
                  <a:pos x="1404" y="0"/>
                </a:cxn>
              </a:cxnLst>
              <a:rect l="0" t="0" r="r" b="b"/>
              <a:pathLst>
                <a:path w="1857" h="363">
                  <a:moveTo>
                    <a:pt x="1407" y="0"/>
                  </a:moveTo>
                  <a:lnTo>
                    <a:pt x="1415" y="0"/>
                  </a:lnTo>
                  <a:lnTo>
                    <a:pt x="1425" y="0"/>
                  </a:lnTo>
                  <a:lnTo>
                    <a:pt x="1434" y="0"/>
                  </a:lnTo>
                  <a:lnTo>
                    <a:pt x="1446" y="2"/>
                  </a:lnTo>
                  <a:lnTo>
                    <a:pt x="1459" y="2"/>
                  </a:lnTo>
                  <a:lnTo>
                    <a:pt x="1473" y="4"/>
                  </a:lnTo>
                  <a:lnTo>
                    <a:pt x="1488" y="6"/>
                  </a:lnTo>
                  <a:lnTo>
                    <a:pt x="1503" y="8"/>
                  </a:lnTo>
                  <a:lnTo>
                    <a:pt x="1521" y="10"/>
                  </a:lnTo>
                  <a:lnTo>
                    <a:pt x="1540" y="14"/>
                  </a:lnTo>
                  <a:lnTo>
                    <a:pt x="1559" y="18"/>
                  </a:lnTo>
                  <a:lnTo>
                    <a:pt x="1580" y="20"/>
                  </a:lnTo>
                  <a:lnTo>
                    <a:pt x="1601" y="23"/>
                  </a:lnTo>
                  <a:lnTo>
                    <a:pt x="1624" y="29"/>
                  </a:lnTo>
                  <a:lnTo>
                    <a:pt x="1647" y="33"/>
                  </a:lnTo>
                  <a:lnTo>
                    <a:pt x="1672" y="39"/>
                  </a:lnTo>
                  <a:lnTo>
                    <a:pt x="1695" y="45"/>
                  </a:lnTo>
                  <a:lnTo>
                    <a:pt x="1716" y="50"/>
                  </a:lnTo>
                  <a:lnTo>
                    <a:pt x="1736" y="58"/>
                  </a:lnTo>
                  <a:lnTo>
                    <a:pt x="1753" y="64"/>
                  </a:lnTo>
                  <a:lnTo>
                    <a:pt x="1770" y="69"/>
                  </a:lnTo>
                  <a:lnTo>
                    <a:pt x="1786" y="75"/>
                  </a:lnTo>
                  <a:lnTo>
                    <a:pt x="1799" y="81"/>
                  </a:lnTo>
                  <a:lnTo>
                    <a:pt x="1810" y="85"/>
                  </a:lnTo>
                  <a:lnTo>
                    <a:pt x="1822" y="91"/>
                  </a:lnTo>
                  <a:lnTo>
                    <a:pt x="1832" y="96"/>
                  </a:lnTo>
                  <a:lnTo>
                    <a:pt x="1839" y="102"/>
                  </a:lnTo>
                  <a:lnTo>
                    <a:pt x="1845" y="108"/>
                  </a:lnTo>
                  <a:lnTo>
                    <a:pt x="1851" y="112"/>
                  </a:lnTo>
                  <a:lnTo>
                    <a:pt x="1855" y="117"/>
                  </a:lnTo>
                  <a:lnTo>
                    <a:pt x="1857" y="123"/>
                  </a:lnTo>
                  <a:lnTo>
                    <a:pt x="1857" y="129"/>
                  </a:lnTo>
                  <a:lnTo>
                    <a:pt x="1857" y="135"/>
                  </a:lnTo>
                  <a:lnTo>
                    <a:pt x="1855" y="142"/>
                  </a:lnTo>
                  <a:lnTo>
                    <a:pt x="1849" y="150"/>
                  </a:lnTo>
                  <a:lnTo>
                    <a:pt x="1843" y="156"/>
                  </a:lnTo>
                  <a:lnTo>
                    <a:pt x="1835" y="164"/>
                  </a:lnTo>
                  <a:lnTo>
                    <a:pt x="1826" y="169"/>
                  </a:lnTo>
                  <a:lnTo>
                    <a:pt x="1814" y="175"/>
                  </a:lnTo>
                  <a:lnTo>
                    <a:pt x="1801" y="181"/>
                  </a:lnTo>
                  <a:lnTo>
                    <a:pt x="1786" y="187"/>
                  </a:lnTo>
                  <a:lnTo>
                    <a:pt x="1768" y="192"/>
                  </a:lnTo>
                  <a:lnTo>
                    <a:pt x="1751" y="198"/>
                  </a:lnTo>
                  <a:lnTo>
                    <a:pt x="1730" y="204"/>
                  </a:lnTo>
                  <a:lnTo>
                    <a:pt x="1709" y="210"/>
                  </a:lnTo>
                  <a:lnTo>
                    <a:pt x="1684" y="213"/>
                  </a:lnTo>
                  <a:lnTo>
                    <a:pt x="1659" y="219"/>
                  </a:lnTo>
                  <a:lnTo>
                    <a:pt x="1632" y="223"/>
                  </a:lnTo>
                  <a:lnTo>
                    <a:pt x="1609" y="225"/>
                  </a:lnTo>
                  <a:lnTo>
                    <a:pt x="1586" y="227"/>
                  </a:lnTo>
                  <a:lnTo>
                    <a:pt x="1565" y="229"/>
                  </a:lnTo>
                  <a:lnTo>
                    <a:pt x="1544" y="231"/>
                  </a:lnTo>
                  <a:lnTo>
                    <a:pt x="1523" y="233"/>
                  </a:lnTo>
                  <a:lnTo>
                    <a:pt x="1501" y="235"/>
                  </a:lnTo>
                  <a:lnTo>
                    <a:pt x="1482" y="238"/>
                  </a:lnTo>
                  <a:lnTo>
                    <a:pt x="1463" y="240"/>
                  </a:lnTo>
                  <a:lnTo>
                    <a:pt x="1444" y="242"/>
                  </a:lnTo>
                  <a:lnTo>
                    <a:pt x="1425" y="244"/>
                  </a:lnTo>
                  <a:lnTo>
                    <a:pt x="1407" y="246"/>
                  </a:lnTo>
                  <a:lnTo>
                    <a:pt x="1390" y="248"/>
                  </a:lnTo>
                  <a:lnTo>
                    <a:pt x="1373" y="250"/>
                  </a:lnTo>
                  <a:lnTo>
                    <a:pt x="1356" y="252"/>
                  </a:lnTo>
                  <a:lnTo>
                    <a:pt x="1340" y="254"/>
                  </a:lnTo>
                  <a:lnTo>
                    <a:pt x="1325" y="256"/>
                  </a:lnTo>
                  <a:lnTo>
                    <a:pt x="1317" y="258"/>
                  </a:lnTo>
                  <a:lnTo>
                    <a:pt x="1309" y="259"/>
                  </a:lnTo>
                  <a:lnTo>
                    <a:pt x="1300" y="259"/>
                  </a:lnTo>
                  <a:lnTo>
                    <a:pt x="1290" y="261"/>
                  </a:lnTo>
                  <a:lnTo>
                    <a:pt x="1281" y="263"/>
                  </a:lnTo>
                  <a:lnTo>
                    <a:pt x="1269" y="265"/>
                  </a:lnTo>
                  <a:lnTo>
                    <a:pt x="1258" y="265"/>
                  </a:lnTo>
                  <a:lnTo>
                    <a:pt x="1246" y="267"/>
                  </a:lnTo>
                  <a:lnTo>
                    <a:pt x="1233" y="269"/>
                  </a:lnTo>
                  <a:lnTo>
                    <a:pt x="1219" y="271"/>
                  </a:lnTo>
                  <a:lnTo>
                    <a:pt x="1204" y="273"/>
                  </a:lnTo>
                  <a:lnTo>
                    <a:pt x="1189" y="275"/>
                  </a:lnTo>
                  <a:lnTo>
                    <a:pt x="1173" y="277"/>
                  </a:lnTo>
                  <a:lnTo>
                    <a:pt x="1156" y="281"/>
                  </a:lnTo>
                  <a:lnTo>
                    <a:pt x="1139" y="282"/>
                  </a:lnTo>
                  <a:lnTo>
                    <a:pt x="1121" y="284"/>
                  </a:lnTo>
                  <a:lnTo>
                    <a:pt x="1102" y="286"/>
                  </a:lnTo>
                  <a:lnTo>
                    <a:pt x="1083" y="290"/>
                  </a:lnTo>
                  <a:lnTo>
                    <a:pt x="1062" y="292"/>
                  </a:lnTo>
                  <a:lnTo>
                    <a:pt x="1041" y="296"/>
                  </a:lnTo>
                  <a:lnTo>
                    <a:pt x="1020" y="298"/>
                  </a:lnTo>
                  <a:lnTo>
                    <a:pt x="997" y="302"/>
                  </a:lnTo>
                  <a:lnTo>
                    <a:pt x="975" y="304"/>
                  </a:lnTo>
                  <a:lnTo>
                    <a:pt x="950" y="307"/>
                  </a:lnTo>
                  <a:lnTo>
                    <a:pt x="927" y="309"/>
                  </a:lnTo>
                  <a:lnTo>
                    <a:pt x="902" y="313"/>
                  </a:lnTo>
                  <a:lnTo>
                    <a:pt x="876" y="317"/>
                  </a:lnTo>
                  <a:lnTo>
                    <a:pt x="849" y="321"/>
                  </a:lnTo>
                  <a:lnTo>
                    <a:pt x="822" y="323"/>
                  </a:lnTo>
                  <a:lnTo>
                    <a:pt x="795" y="327"/>
                  </a:lnTo>
                  <a:lnTo>
                    <a:pt x="766" y="330"/>
                  </a:lnTo>
                  <a:lnTo>
                    <a:pt x="737" y="334"/>
                  </a:lnTo>
                  <a:lnTo>
                    <a:pt x="707" y="338"/>
                  </a:lnTo>
                  <a:lnTo>
                    <a:pt x="676" y="340"/>
                  </a:lnTo>
                  <a:lnTo>
                    <a:pt x="647" y="344"/>
                  </a:lnTo>
                  <a:lnTo>
                    <a:pt x="618" y="346"/>
                  </a:lnTo>
                  <a:lnTo>
                    <a:pt x="593" y="348"/>
                  </a:lnTo>
                  <a:lnTo>
                    <a:pt x="568" y="352"/>
                  </a:lnTo>
                  <a:lnTo>
                    <a:pt x="544" y="353"/>
                  </a:lnTo>
                  <a:lnTo>
                    <a:pt x="520" y="355"/>
                  </a:lnTo>
                  <a:lnTo>
                    <a:pt x="499" y="357"/>
                  </a:lnTo>
                  <a:lnTo>
                    <a:pt x="478" y="357"/>
                  </a:lnTo>
                  <a:lnTo>
                    <a:pt x="459" y="359"/>
                  </a:lnTo>
                  <a:lnTo>
                    <a:pt x="440" y="361"/>
                  </a:lnTo>
                  <a:lnTo>
                    <a:pt x="423" y="361"/>
                  </a:lnTo>
                  <a:lnTo>
                    <a:pt x="405" y="361"/>
                  </a:lnTo>
                  <a:lnTo>
                    <a:pt x="390" y="363"/>
                  </a:lnTo>
                  <a:lnTo>
                    <a:pt x="375" y="363"/>
                  </a:lnTo>
                  <a:lnTo>
                    <a:pt x="340" y="363"/>
                  </a:lnTo>
                  <a:lnTo>
                    <a:pt x="305" y="361"/>
                  </a:lnTo>
                  <a:lnTo>
                    <a:pt x="273" y="359"/>
                  </a:lnTo>
                  <a:lnTo>
                    <a:pt x="242" y="357"/>
                  </a:lnTo>
                  <a:lnTo>
                    <a:pt x="213" y="355"/>
                  </a:lnTo>
                  <a:lnTo>
                    <a:pt x="186" y="352"/>
                  </a:lnTo>
                  <a:lnTo>
                    <a:pt x="160" y="346"/>
                  </a:lnTo>
                  <a:lnTo>
                    <a:pt x="148" y="344"/>
                  </a:lnTo>
                  <a:lnTo>
                    <a:pt x="137" y="340"/>
                  </a:lnTo>
                  <a:lnTo>
                    <a:pt x="119" y="334"/>
                  </a:lnTo>
                  <a:lnTo>
                    <a:pt x="106" y="330"/>
                  </a:lnTo>
                  <a:lnTo>
                    <a:pt x="90" y="325"/>
                  </a:lnTo>
                  <a:lnTo>
                    <a:pt x="77" y="319"/>
                  </a:lnTo>
                  <a:lnTo>
                    <a:pt x="66" y="313"/>
                  </a:lnTo>
                  <a:lnTo>
                    <a:pt x="54" y="309"/>
                  </a:lnTo>
                  <a:lnTo>
                    <a:pt x="44" y="304"/>
                  </a:lnTo>
                  <a:lnTo>
                    <a:pt x="35" y="298"/>
                  </a:lnTo>
                  <a:lnTo>
                    <a:pt x="27" y="292"/>
                  </a:lnTo>
                  <a:lnTo>
                    <a:pt x="19" y="288"/>
                  </a:lnTo>
                  <a:lnTo>
                    <a:pt x="14" y="282"/>
                  </a:lnTo>
                  <a:lnTo>
                    <a:pt x="8" y="277"/>
                  </a:lnTo>
                  <a:lnTo>
                    <a:pt x="4" y="273"/>
                  </a:lnTo>
                  <a:lnTo>
                    <a:pt x="2" y="267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48"/>
                  </a:lnTo>
                  <a:lnTo>
                    <a:pt x="2" y="240"/>
                  </a:lnTo>
                  <a:lnTo>
                    <a:pt x="8" y="233"/>
                  </a:lnTo>
                  <a:lnTo>
                    <a:pt x="14" y="227"/>
                  </a:lnTo>
                  <a:lnTo>
                    <a:pt x="21" y="219"/>
                  </a:lnTo>
                  <a:lnTo>
                    <a:pt x="31" y="213"/>
                  </a:lnTo>
                  <a:lnTo>
                    <a:pt x="43" y="208"/>
                  </a:lnTo>
                  <a:lnTo>
                    <a:pt x="56" y="202"/>
                  </a:lnTo>
                  <a:lnTo>
                    <a:pt x="69" y="198"/>
                  </a:lnTo>
                  <a:lnTo>
                    <a:pt x="87" y="194"/>
                  </a:lnTo>
                  <a:lnTo>
                    <a:pt x="104" y="190"/>
                  </a:lnTo>
                  <a:lnTo>
                    <a:pt x="123" y="187"/>
                  </a:lnTo>
                  <a:lnTo>
                    <a:pt x="144" y="185"/>
                  </a:lnTo>
                  <a:lnTo>
                    <a:pt x="167" y="181"/>
                  </a:lnTo>
                  <a:lnTo>
                    <a:pt x="192" y="179"/>
                  </a:lnTo>
                  <a:lnTo>
                    <a:pt x="219" y="179"/>
                  </a:lnTo>
                  <a:lnTo>
                    <a:pt x="348" y="164"/>
                  </a:lnTo>
                  <a:lnTo>
                    <a:pt x="478" y="146"/>
                  </a:lnTo>
                  <a:lnTo>
                    <a:pt x="607" y="127"/>
                  </a:lnTo>
                  <a:lnTo>
                    <a:pt x="735" y="108"/>
                  </a:lnTo>
                  <a:lnTo>
                    <a:pt x="864" y="89"/>
                  </a:lnTo>
                  <a:lnTo>
                    <a:pt x="991" y="68"/>
                  </a:lnTo>
                  <a:lnTo>
                    <a:pt x="1117" y="45"/>
                  </a:lnTo>
                  <a:lnTo>
                    <a:pt x="1242" y="22"/>
                  </a:lnTo>
                  <a:lnTo>
                    <a:pt x="1260" y="20"/>
                  </a:lnTo>
                  <a:lnTo>
                    <a:pt x="1277" y="16"/>
                  </a:lnTo>
                  <a:lnTo>
                    <a:pt x="1292" y="14"/>
                  </a:lnTo>
                  <a:lnTo>
                    <a:pt x="1308" y="12"/>
                  </a:lnTo>
                  <a:lnTo>
                    <a:pt x="1321" y="10"/>
                  </a:lnTo>
                  <a:lnTo>
                    <a:pt x="1332" y="8"/>
                  </a:lnTo>
                  <a:lnTo>
                    <a:pt x="1344" y="6"/>
                  </a:lnTo>
                  <a:lnTo>
                    <a:pt x="1356" y="4"/>
                  </a:lnTo>
                  <a:lnTo>
                    <a:pt x="1365" y="2"/>
                  </a:lnTo>
                  <a:lnTo>
                    <a:pt x="1375" y="2"/>
                  </a:lnTo>
                  <a:lnTo>
                    <a:pt x="1382" y="0"/>
                  </a:lnTo>
                  <a:lnTo>
                    <a:pt x="1388" y="0"/>
                  </a:lnTo>
                  <a:lnTo>
                    <a:pt x="1394" y="0"/>
                  </a:lnTo>
                  <a:lnTo>
                    <a:pt x="1400" y="0"/>
                  </a:lnTo>
                  <a:lnTo>
                    <a:pt x="1404" y="0"/>
                  </a:lnTo>
                  <a:lnTo>
                    <a:pt x="1407" y="0"/>
                  </a:lnTo>
                  <a:lnTo>
                    <a:pt x="14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900489" y="4489597"/>
              <a:ext cx="1617183" cy="323864"/>
            </a:xfrm>
            <a:custGeom>
              <a:avLst/>
              <a:gdLst/>
              <a:ahLst/>
              <a:cxnLst>
                <a:cxn ang="0">
                  <a:pos x="135" y="348"/>
                </a:cxn>
                <a:cxn ang="0">
                  <a:pos x="177" y="351"/>
                </a:cxn>
                <a:cxn ang="0">
                  <a:pos x="232" y="359"/>
                </a:cxn>
                <a:cxn ang="0">
                  <a:pos x="313" y="369"/>
                </a:cxn>
                <a:cxn ang="0">
                  <a:pos x="384" y="376"/>
                </a:cxn>
                <a:cxn ang="0">
                  <a:pos x="432" y="380"/>
                </a:cxn>
                <a:cxn ang="0">
                  <a:pos x="488" y="380"/>
                </a:cxn>
                <a:cxn ang="0">
                  <a:pos x="611" y="375"/>
                </a:cxn>
                <a:cxn ang="0">
                  <a:pos x="778" y="361"/>
                </a:cxn>
                <a:cxn ang="0">
                  <a:pos x="1041" y="334"/>
                </a:cxn>
                <a:cxn ang="0">
                  <a:pos x="1501" y="273"/>
                </a:cxn>
                <a:cxn ang="0">
                  <a:pos x="1916" y="217"/>
                </a:cxn>
                <a:cxn ang="0">
                  <a:pos x="2285" y="167"/>
                </a:cxn>
                <a:cxn ang="0">
                  <a:pos x="2607" y="121"/>
                </a:cxn>
                <a:cxn ang="0">
                  <a:pos x="2883" y="79"/>
                </a:cxn>
                <a:cxn ang="0">
                  <a:pos x="3114" y="41"/>
                </a:cxn>
                <a:cxn ang="0">
                  <a:pos x="3231" y="20"/>
                </a:cxn>
                <a:cxn ang="0">
                  <a:pos x="3308" y="6"/>
                </a:cxn>
                <a:cxn ang="0">
                  <a:pos x="3369" y="0"/>
                </a:cxn>
                <a:cxn ang="0">
                  <a:pos x="3454" y="4"/>
                </a:cxn>
                <a:cxn ang="0">
                  <a:pos x="3532" y="21"/>
                </a:cxn>
                <a:cxn ang="0">
                  <a:pos x="3573" y="52"/>
                </a:cxn>
                <a:cxn ang="0">
                  <a:pos x="3578" y="89"/>
                </a:cxn>
                <a:cxn ang="0">
                  <a:pos x="3567" y="110"/>
                </a:cxn>
                <a:cxn ang="0">
                  <a:pos x="3542" y="131"/>
                </a:cxn>
                <a:cxn ang="0">
                  <a:pos x="3505" y="150"/>
                </a:cxn>
                <a:cxn ang="0">
                  <a:pos x="3456" y="169"/>
                </a:cxn>
                <a:cxn ang="0">
                  <a:pos x="3394" y="185"/>
                </a:cxn>
                <a:cxn ang="0">
                  <a:pos x="3319" y="202"/>
                </a:cxn>
                <a:cxn ang="0">
                  <a:pos x="2797" y="305"/>
                </a:cxn>
                <a:cxn ang="0">
                  <a:pos x="2365" y="390"/>
                </a:cxn>
                <a:cxn ang="0">
                  <a:pos x="2020" y="457"/>
                </a:cxn>
                <a:cxn ang="0">
                  <a:pos x="1764" y="507"/>
                </a:cxn>
                <a:cxn ang="0">
                  <a:pos x="1595" y="540"/>
                </a:cxn>
                <a:cxn ang="0">
                  <a:pos x="1517" y="557"/>
                </a:cxn>
                <a:cxn ang="0">
                  <a:pos x="1371" y="588"/>
                </a:cxn>
                <a:cxn ang="0">
                  <a:pos x="1150" y="637"/>
                </a:cxn>
                <a:cxn ang="0">
                  <a:pos x="945" y="689"/>
                </a:cxn>
                <a:cxn ang="0">
                  <a:pos x="783" y="739"/>
                </a:cxn>
                <a:cxn ang="0">
                  <a:pos x="687" y="772"/>
                </a:cxn>
                <a:cxn ang="0">
                  <a:pos x="607" y="789"/>
                </a:cxn>
                <a:cxn ang="0">
                  <a:pos x="538" y="793"/>
                </a:cxn>
                <a:cxn ang="0">
                  <a:pos x="449" y="774"/>
                </a:cxn>
                <a:cxn ang="0">
                  <a:pos x="346" y="726"/>
                </a:cxn>
                <a:cxn ang="0">
                  <a:pos x="225" y="649"/>
                </a:cxn>
                <a:cxn ang="0">
                  <a:pos x="108" y="549"/>
                </a:cxn>
                <a:cxn ang="0">
                  <a:pos x="33" y="474"/>
                </a:cxn>
                <a:cxn ang="0">
                  <a:pos x="0" y="422"/>
                </a:cxn>
                <a:cxn ang="0">
                  <a:pos x="6" y="384"/>
                </a:cxn>
                <a:cxn ang="0">
                  <a:pos x="35" y="359"/>
                </a:cxn>
                <a:cxn ang="0">
                  <a:pos x="83" y="348"/>
                </a:cxn>
              </a:cxnLst>
              <a:rect l="0" t="0" r="r" b="b"/>
              <a:pathLst>
                <a:path w="3578" h="793">
                  <a:moveTo>
                    <a:pt x="110" y="348"/>
                  </a:moveTo>
                  <a:lnTo>
                    <a:pt x="115" y="348"/>
                  </a:lnTo>
                  <a:lnTo>
                    <a:pt x="121" y="348"/>
                  </a:lnTo>
                  <a:lnTo>
                    <a:pt x="127" y="348"/>
                  </a:lnTo>
                  <a:lnTo>
                    <a:pt x="135" y="348"/>
                  </a:lnTo>
                  <a:lnTo>
                    <a:pt x="142" y="348"/>
                  </a:lnTo>
                  <a:lnTo>
                    <a:pt x="150" y="350"/>
                  </a:lnTo>
                  <a:lnTo>
                    <a:pt x="158" y="350"/>
                  </a:lnTo>
                  <a:lnTo>
                    <a:pt x="167" y="351"/>
                  </a:lnTo>
                  <a:lnTo>
                    <a:pt x="177" y="351"/>
                  </a:lnTo>
                  <a:lnTo>
                    <a:pt x="186" y="353"/>
                  </a:lnTo>
                  <a:lnTo>
                    <a:pt x="198" y="355"/>
                  </a:lnTo>
                  <a:lnTo>
                    <a:pt x="209" y="355"/>
                  </a:lnTo>
                  <a:lnTo>
                    <a:pt x="221" y="357"/>
                  </a:lnTo>
                  <a:lnTo>
                    <a:pt x="232" y="359"/>
                  </a:lnTo>
                  <a:lnTo>
                    <a:pt x="246" y="361"/>
                  </a:lnTo>
                  <a:lnTo>
                    <a:pt x="259" y="363"/>
                  </a:lnTo>
                  <a:lnTo>
                    <a:pt x="279" y="365"/>
                  </a:lnTo>
                  <a:lnTo>
                    <a:pt x="296" y="367"/>
                  </a:lnTo>
                  <a:lnTo>
                    <a:pt x="313" y="369"/>
                  </a:lnTo>
                  <a:lnTo>
                    <a:pt x="328" y="371"/>
                  </a:lnTo>
                  <a:lnTo>
                    <a:pt x="344" y="373"/>
                  </a:lnTo>
                  <a:lnTo>
                    <a:pt x="357" y="375"/>
                  </a:lnTo>
                  <a:lnTo>
                    <a:pt x="371" y="375"/>
                  </a:lnTo>
                  <a:lnTo>
                    <a:pt x="384" y="376"/>
                  </a:lnTo>
                  <a:lnTo>
                    <a:pt x="396" y="376"/>
                  </a:lnTo>
                  <a:lnTo>
                    <a:pt x="405" y="378"/>
                  </a:lnTo>
                  <a:lnTo>
                    <a:pt x="415" y="378"/>
                  </a:lnTo>
                  <a:lnTo>
                    <a:pt x="424" y="378"/>
                  </a:lnTo>
                  <a:lnTo>
                    <a:pt x="432" y="380"/>
                  </a:lnTo>
                  <a:lnTo>
                    <a:pt x="440" y="380"/>
                  </a:lnTo>
                  <a:lnTo>
                    <a:pt x="446" y="380"/>
                  </a:lnTo>
                  <a:lnTo>
                    <a:pt x="451" y="380"/>
                  </a:lnTo>
                  <a:lnTo>
                    <a:pt x="469" y="380"/>
                  </a:lnTo>
                  <a:lnTo>
                    <a:pt x="488" y="380"/>
                  </a:lnTo>
                  <a:lnTo>
                    <a:pt x="509" y="378"/>
                  </a:lnTo>
                  <a:lnTo>
                    <a:pt x="532" y="378"/>
                  </a:lnTo>
                  <a:lnTo>
                    <a:pt x="557" y="376"/>
                  </a:lnTo>
                  <a:lnTo>
                    <a:pt x="582" y="376"/>
                  </a:lnTo>
                  <a:lnTo>
                    <a:pt x="611" y="375"/>
                  </a:lnTo>
                  <a:lnTo>
                    <a:pt x="641" y="373"/>
                  </a:lnTo>
                  <a:lnTo>
                    <a:pt x="672" y="371"/>
                  </a:lnTo>
                  <a:lnTo>
                    <a:pt x="705" y="367"/>
                  </a:lnTo>
                  <a:lnTo>
                    <a:pt x="741" y="365"/>
                  </a:lnTo>
                  <a:lnTo>
                    <a:pt x="778" y="361"/>
                  </a:lnTo>
                  <a:lnTo>
                    <a:pt x="816" y="359"/>
                  </a:lnTo>
                  <a:lnTo>
                    <a:pt x="856" y="355"/>
                  </a:lnTo>
                  <a:lnTo>
                    <a:pt x="899" y="351"/>
                  </a:lnTo>
                  <a:lnTo>
                    <a:pt x="943" y="348"/>
                  </a:lnTo>
                  <a:lnTo>
                    <a:pt x="1041" y="334"/>
                  </a:lnTo>
                  <a:lnTo>
                    <a:pt x="1137" y="321"/>
                  </a:lnTo>
                  <a:lnTo>
                    <a:pt x="1231" y="309"/>
                  </a:lnTo>
                  <a:lnTo>
                    <a:pt x="1323" y="298"/>
                  </a:lnTo>
                  <a:lnTo>
                    <a:pt x="1413" y="286"/>
                  </a:lnTo>
                  <a:lnTo>
                    <a:pt x="1501" y="273"/>
                  </a:lnTo>
                  <a:lnTo>
                    <a:pt x="1588" y="261"/>
                  </a:lnTo>
                  <a:lnTo>
                    <a:pt x="1672" y="252"/>
                  </a:lnTo>
                  <a:lnTo>
                    <a:pt x="1755" y="240"/>
                  </a:lnTo>
                  <a:lnTo>
                    <a:pt x="1837" y="229"/>
                  </a:lnTo>
                  <a:lnTo>
                    <a:pt x="1916" y="217"/>
                  </a:lnTo>
                  <a:lnTo>
                    <a:pt x="1993" y="208"/>
                  </a:lnTo>
                  <a:lnTo>
                    <a:pt x="2070" y="198"/>
                  </a:lnTo>
                  <a:lnTo>
                    <a:pt x="2143" y="186"/>
                  </a:lnTo>
                  <a:lnTo>
                    <a:pt x="2214" y="177"/>
                  </a:lnTo>
                  <a:lnTo>
                    <a:pt x="2285" y="167"/>
                  </a:lnTo>
                  <a:lnTo>
                    <a:pt x="2354" y="158"/>
                  </a:lnTo>
                  <a:lnTo>
                    <a:pt x="2419" y="148"/>
                  </a:lnTo>
                  <a:lnTo>
                    <a:pt x="2484" y="138"/>
                  </a:lnTo>
                  <a:lnTo>
                    <a:pt x="2546" y="129"/>
                  </a:lnTo>
                  <a:lnTo>
                    <a:pt x="2607" y="121"/>
                  </a:lnTo>
                  <a:lnTo>
                    <a:pt x="2667" y="112"/>
                  </a:lnTo>
                  <a:lnTo>
                    <a:pt x="2724" y="104"/>
                  </a:lnTo>
                  <a:lnTo>
                    <a:pt x="2780" y="94"/>
                  </a:lnTo>
                  <a:lnTo>
                    <a:pt x="2832" y="87"/>
                  </a:lnTo>
                  <a:lnTo>
                    <a:pt x="2883" y="79"/>
                  </a:lnTo>
                  <a:lnTo>
                    <a:pt x="2933" y="71"/>
                  </a:lnTo>
                  <a:lnTo>
                    <a:pt x="2981" y="64"/>
                  </a:lnTo>
                  <a:lnTo>
                    <a:pt x="3027" y="56"/>
                  </a:lnTo>
                  <a:lnTo>
                    <a:pt x="3072" y="48"/>
                  </a:lnTo>
                  <a:lnTo>
                    <a:pt x="3114" y="41"/>
                  </a:lnTo>
                  <a:lnTo>
                    <a:pt x="3156" y="35"/>
                  </a:lnTo>
                  <a:lnTo>
                    <a:pt x="3175" y="29"/>
                  </a:lnTo>
                  <a:lnTo>
                    <a:pt x="3194" y="25"/>
                  </a:lnTo>
                  <a:lnTo>
                    <a:pt x="3214" y="23"/>
                  </a:lnTo>
                  <a:lnTo>
                    <a:pt x="3231" y="20"/>
                  </a:lnTo>
                  <a:lnTo>
                    <a:pt x="3248" y="16"/>
                  </a:lnTo>
                  <a:lnTo>
                    <a:pt x="3264" y="14"/>
                  </a:lnTo>
                  <a:lnTo>
                    <a:pt x="3279" y="12"/>
                  </a:lnTo>
                  <a:lnTo>
                    <a:pt x="3294" y="8"/>
                  </a:lnTo>
                  <a:lnTo>
                    <a:pt x="3308" y="6"/>
                  </a:lnTo>
                  <a:lnTo>
                    <a:pt x="3321" y="6"/>
                  </a:lnTo>
                  <a:lnTo>
                    <a:pt x="3335" y="4"/>
                  </a:lnTo>
                  <a:lnTo>
                    <a:pt x="3346" y="2"/>
                  </a:lnTo>
                  <a:lnTo>
                    <a:pt x="3358" y="2"/>
                  </a:lnTo>
                  <a:lnTo>
                    <a:pt x="3369" y="0"/>
                  </a:lnTo>
                  <a:lnTo>
                    <a:pt x="3379" y="0"/>
                  </a:lnTo>
                  <a:lnTo>
                    <a:pt x="3388" y="0"/>
                  </a:lnTo>
                  <a:lnTo>
                    <a:pt x="3411" y="0"/>
                  </a:lnTo>
                  <a:lnTo>
                    <a:pt x="3432" y="2"/>
                  </a:lnTo>
                  <a:lnTo>
                    <a:pt x="3454" y="4"/>
                  </a:lnTo>
                  <a:lnTo>
                    <a:pt x="3473" y="6"/>
                  </a:lnTo>
                  <a:lnTo>
                    <a:pt x="3490" y="8"/>
                  </a:lnTo>
                  <a:lnTo>
                    <a:pt x="3505" y="12"/>
                  </a:lnTo>
                  <a:lnTo>
                    <a:pt x="3519" y="16"/>
                  </a:lnTo>
                  <a:lnTo>
                    <a:pt x="3532" y="21"/>
                  </a:lnTo>
                  <a:lnTo>
                    <a:pt x="3544" y="25"/>
                  </a:lnTo>
                  <a:lnTo>
                    <a:pt x="3553" y="33"/>
                  </a:lnTo>
                  <a:lnTo>
                    <a:pt x="3561" y="39"/>
                  </a:lnTo>
                  <a:lnTo>
                    <a:pt x="3567" y="46"/>
                  </a:lnTo>
                  <a:lnTo>
                    <a:pt x="3573" y="52"/>
                  </a:lnTo>
                  <a:lnTo>
                    <a:pt x="3576" y="62"/>
                  </a:lnTo>
                  <a:lnTo>
                    <a:pt x="3578" y="69"/>
                  </a:lnTo>
                  <a:lnTo>
                    <a:pt x="3578" y="79"/>
                  </a:lnTo>
                  <a:lnTo>
                    <a:pt x="3578" y="83"/>
                  </a:lnTo>
                  <a:lnTo>
                    <a:pt x="3578" y="89"/>
                  </a:lnTo>
                  <a:lnTo>
                    <a:pt x="3576" y="92"/>
                  </a:lnTo>
                  <a:lnTo>
                    <a:pt x="3575" y="96"/>
                  </a:lnTo>
                  <a:lnTo>
                    <a:pt x="3573" y="102"/>
                  </a:lnTo>
                  <a:lnTo>
                    <a:pt x="3569" y="106"/>
                  </a:lnTo>
                  <a:lnTo>
                    <a:pt x="3567" y="110"/>
                  </a:lnTo>
                  <a:lnTo>
                    <a:pt x="3563" y="114"/>
                  </a:lnTo>
                  <a:lnTo>
                    <a:pt x="3557" y="119"/>
                  </a:lnTo>
                  <a:lnTo>
                    <a:pt x="3553" y="123"/>
                  </a:lnTo>
                  <a:lnTo>
                    <a:pt x="3548" y="127"/>
                  </a:lnTo>
                  <a:lnTo>
                    <a:pt x="3542" y="131"/>
                  </a:lnTo>
                  <a:lnTo>
                    <a:pt x="3536" y="135"/>
                  </a:lnTo>
                  <a:lnTo>
                    <a:pt x="3528" y="138"/>
                  </a:lnTo>
                  <a:lnTo>
                    <a:pt x="3521" y="142"/>
                  </a:lnTo>
                  <a:lnTo>
                    <a:pt x="3513" y="146"/>
                  </a:lnTo>
                  <a:lnTo>
                    <a:pt x="3505" y="150"/>
                  </a:lnTo>
                  <a:lnTo>
                    <a:pt x="3496" y="154"/>
                  </a:lnTo>
                  <a:lnTo>
                    <a:pt x="3486" y="158"/>
                  </a:lnTo>
                  <a:lnTo>
                    <a:pt x="3477" y="162"/>
                  </a:lnTo>
                  <a:lnTo>
                    <a:pt x="3465" y="165"/>
                  </a:lnTo>
                  <a:lnTo>
                    <a:pt x="3456" y="169"/>
                  </a:lnTo>
                  <a:lnTo>
                    <a:pt x="3444" y="171"/>
                  </a:lnTo>
                  <a:lnTo>
                    <a:pt x="3432" y="175"/>
                  </a:lnTo>
                  <a:lnTo>
                    <a:pt x="3419" y="179"/>
                  </a:lnTo>
                  <a:lnTo>
                    <a:pt x="3406" y="183"/>
                  </a:lnTo>
                  <a:lnTo>
                    <a:pt x="3394" y="185"/>
                  </a:lnTo>
                  <a:lnTo>
                    <a:pt x="3379" y="188"/>
                  </a:lnTo>
                  <a:lnTo>
                    <a:pt x="3365" y="192"/>
                  </a:lnTo>
                  <a:lnTo>
                    <a:pt x="3350" y="196"/>
                  </a:lnTo>
                  <a:lnTo>
                    <a:pt x="3335" y="198"/>
                  </a:lnTo>
                  <a:lnTo>
                    <a:pt x="3319" y="202"/>
                  </a:lnTo>
                  <a:lnTo>
                    <a:pt x="3208" y="225"/>
                  </a:lnTo>
                  <a:lnTo>
                    <a:pt x="3100" y="246"/>
                  </a:lnTo>
                  <a:lnTo>
                    <a:pt x="2995" y="265"/>
                  </a:lnTo>
                  <a:lnTo>
                    <a:pt x="2895" y="286"/>
                  </a:lnTo>
                  <a:lnTo>
                    <a:pt x="2797" y="305"/>
                  </a:lnTo>
                  <a:lnTo>
                    <a:pt x="2703" y="323"/>
                  </a:lnTo>
                  <a:lnTo>
                    <a:pt x="2613" y="340"/>
                  </a:lnTo>
                  <a:lnTo>
                    <a:pt x="2526" y="357"/>
                  </a:lnTo>
                  <a:lnTo>
                    <a:pt x="2444" y="375"/>
                  </a:lnTo>
                  <a:lnTo>
                    <a:pt x="2365" y="390"/>
                  </a:lnTo>
                  <a:lnTo>
                    <a:pt x="2288" y="405"/>
                  </a:lnTo>
                  <a:lnTo>
                    <a:pt x="2215" y="419"/>
                  </a:lnTo>
                  <a:lnTo>
                    <a:pt x="2146" y="432"/>
                  </a:lnTo>
                  <a:lnTo>
                    <a:pt x="2081" y="444"/>
                  </a:lnTo>
                  <a:lnTo>
                    <a:pt x="2020" y="457"/>
                  </a:lnTo>
                  <a:lnTo>
                    <a:pt x="1962" y="469"/>
                  </a:lnTo>
                  <a:lnTo>
                    <a:pt x="1906" y="478"/>
                  </a:lnTo>
                  <a:lnTo>
                    <a:pt x="1855" y="488"/>
                  </a:lnTo>
                  <a:lnTo>
                    <a:pt x="1808" y="497"/>
                  </a:lnTo>
                  <a:lnTo>
                    <a:pt x="1764" y="507"/>
                  </a:lnTo>
                  <a:lnTo>
                    <a:pt x="1722" y="515"/>
                  </a:lnTo>
                  <a:lnTo>
                    <a:pt x="1686" y="522"/>
                  </a:lnTo>
                  <a:lnTo>
                    <a:pt x="1653" y="528"/>
                  </a:lnTo>
                  <a:lnTo>
                    <a:pt x="1622" y="534"/>
                  </a:lnTo>
                  <a:lnTo>
                    <a:pt x="1595" y="540"/>
                  </a:lnTo>
                  <a:lnTo>
                    <a:pt x="1572" y="545"/>
                  </a:lnTo>
                  <a:lnTo>
                    <a:pt x="1553" y="549"/>
                  </a:lnTo>
                  <a:lnTo>
                    <a:pt x="1538" y="551"/>
                  </a:lnTo>
                  <a:lnTo>
                    <a:pt x="1526" y="555"/>
                  </a:lnTo>
                  <a:lnTo>
                    <a:pt x="1517" y="557"/>
                  </a:lnTo>
                  <a:lnTo>
                    <a:pt x="1511" y="559"/>
                  </a:lnTo>
                  <a:lnTo>
                    <a:pt x="1509" y="559"/>
                  </a:lnTo>
                  <a:lnTo>
                    <a:pt x="1463" y="568"/>
                  </a:lnTo>
                  <a:lnTo>
                    <a:pt x="1417" y="578"/>
                  </a:lnTo>
                  <a:lnTo>
                    <a:pt x="1371" y="588"/>
                  </a:lnTo>
                  <a:lnTo>
                    <a:pt x="1325" y="597"/>
                  </a:lnTo>
                  <a:lnTo>
                    <a:pt x="1281" y="609"/>
                  </a:lnTo>
                  <a:lnTo>
                    <a:pt x="1236" y="618"/>
                  </a:lnTo>
                  <a:lnTo>
                    <a:pt x="1192" y="628"/>
                  </a:lnTo>
                  <a:lnTo>
                    <a:pt x="1150" y="637"/>
                  </a:lnTo>
                  <a:lnTo>
                    <a:pt x="1108" y="649"/>
                  </a:lnTo>
                  <a:lnTo>
                    <a:pt x="1066" y="659"/>
                  </a:lnTo>
                  <a:lnTo>
                    <a:pt x="1025" y="668"/>
                  </a:lnTo>
                  <a:lnTo>
                    <a:pt x="985" y="680"/>
                  </a:lnTo>
                  <a:lnTo>
                    <a:pt x="945" y="689"/>
                  </a:lnTo>
                  <a:lnTo>
                    <a:pt x="904" y="699"/>
                  </a:lnTo>
                  <a:lnTo>
                    <a:pt x="866" y="710"/>
                  </a:lnTo>
                  <a:lnTo>
                    <a:pt x="828" y="722"/>
                  </a:lnTo>
                  <a:lnTo>
                    <a:pt x="805" y="730"/>
                  </a:lnTo>
                  <a:lnTo>
                    <a:pt x="783" y="739"/>
                  </a:lnTo>
                  <a:lnTo>
                    <a:pt x="764" y="747"/>
                  </a:lnTo>
                  <a:lnTo>
                    <a:pt x="743" y="754"/>
                  </a:lnTo>
                  <a:lnTo>
                    <a:pt x="724" y="760"/>
                  </a:lnTo>
                  <a:lnTo>
                    <a:pt x="705" y="766"/>
                  </a:lnTo>
                  <a:lnTo>
                    <a:pt x="687" y="772"/>
                  </a:lnTo>
                  <a:lnTo>
                    <a:pt x="670" y="776"/>
                  </a:lnTo>
                  <a:lnTo>
                    <a:pt x="653" y="781"/>
                  </a:lnTo>
                  <a:lnTo>
                    <a:pt x="636" y="783"/>
                  </a:lnTo>
                  <a:lnTo>
                    <a:pt x="620" y="787"/>
                  </a:lnTo>
                  <a:lnTo>
                    <a:pt x="607" y="789"/>
                  </a:lnTo>
                  <a:lnTo>
                    <a:pt x="591" y="791"/>
                  </a:lnTo>
                  <a:lnTo>
                    <a:pt x="578" y="793"/>
                  </a:lnTo>
                  <a:lnTo>
                    <a:pt x="565" y="793"/>
                  </a:lnTo>
                  <a:lnTo>
                    <a:pt x="553" y="793"/>
                  </a:lnTo>
                  <a:lnTo>
                    <a:pt x="538" y="793"/>
                  </a:lnTo>
                  <a:lnTo>
                    <a:pt x="522" y="791"/>
                  </a:lnTo>
                  <a:lnTo>
                    <a:pt x="505" y="789"/>
                  </a:lnTo>
                  <a:lnTo>
                    <a:pt x="486" y="785"/>
                  </a:lnTo>
                  <a:lnTo>
                    <a:pt x="469" y="779"/>
                  </a:lnTo>
                  <a:lnTo>
                    <a:pt x="449" y="774"/>
                  </a:lnTo>
                  <a:lnTo>
                    <a:pt x="430" y="766"/>
                  </a:lnTo>
                  <a:lnTo>
                    <a:pt x="409" y="756"/>
                  </a:lnTo>
                  <a:lnTo>
                    <a:pt x="388" y="747"/>
                  </a:lnTo>
                  <a:lnTo>
                    <a:pt x="367" y="737"/>
                  </a:lnTo>
                  <a:lnTo>
                    <a:pt x="346" y="726"/>
                  </a:lnTo>
                  <a:lnTo>
                    <a:pt x="323" y="712"/>
                  </a:lnTo>
                  <a:lnTo>
                    <a:pt x="300" y="697"/>
                  </a:lnTo>
                  <a:lnTo>
                    <a:pt x="275" y="682"/>
                  </a:lnTo>
                  <a:lnTo>
                    <a:pt x="252" y="666"/>
                  </a:lnTo>
                  <a:lnTo>
                    <a:pt x="225" y="649"/>
                  </a:lnTo>
                  <a:lnTo>
                    <a:pt x="198" y="626"/>
                  </a:lnTo>
                  <a:lnTo>
                    <a:pt x="173" y="607"/>
                  </a:lnTo>
                  <a:lnTo>
                    <a:pt x="150" y="586"/>
                  </a:lnTo>
                  <a:lnTo>
                    <a:pt x="127" y="566"/>
                  </a:lnTo>
                  <a:lnTo>
                    <a:pt x="108" y="549"/>
                  </a:lnTo>
                  <a:lnTo>
                    <a:pt x="89" y="532"/>
                  </a:lnTo>
                  <a:lnTo>
                    <a:pt x="71" y="517"/>
                  </a:lnTo>
                  <a:lnTo>
                    <a:pt x="58" y="501"/>
                  </a:lnTo>
                  <a:lnTo>
                    <a:pt x="44" y="488"/>
                  </a:lnTo>
                  <a:lnTo>
                    <a:pt x="33" y="474"/>
                  </a:lnTo>
                  <a:lnTo>
                    <a:pt x="23" y="461"/>
                  </a:lnTo>
                  <a:lnTo>
                    <a:pt x="14" y="451"/>
                  </a:lnTo>
                  <a:lnTo>
                    <a:pt x="8" y="440"/>
                  </a:lnTo>
                  <a:lnTo>
                    <a:pt x="4" y="430"/>
                  </a:lnTo>
                  <a:lnTo>
                    <a:pt x="0" y="422"/>
                  </a:lnTo>
                  <a:lnTo>
                    <a:pt x="0" y="415"/>
                  </a:lnTo>
                  <a:lnTo>
                    <a:pt x="0" y="405"/>
                  </a:lnTo>
                  <a:lnTo>
                    <a:pt x="2" y="398"/>
                  </a:lnTo>
                  <a:lnTo>
                    <a:pt x="4" y="392"/>
                  </a:lnTo>
                  <a:lnTo>
                    <a:pt x="6" y="384"/>
                  </a:lnTo>
                  <a:lnTo>
                    <a:pt x="10" y="378"/>
                  </a:lnTo>
                  <a:lnTo>
                    <a:pt x="16" y="373"/>
                  </a:lnTo>
                  <a:lnTo>
                    <a:pt x="21" y="369"/>
                  </a:lnTo>
                  <a:lnTo>
                    <a:pt x="27" y="363"/>
                  </a:lnTo>
                  <a:lnTo>
                    <a:pt x="35" y="359"/>
                  </a:lnTo>
                  <a:lnTo>
                    <a:pt x="42" y="357"/>
                  </a:lnTo>
                  <a:lnTo>
                    <a:pt x="50" y="353"/>
                  </a:lnTo>
                  <a:lnTo>
                    <a:pt x="62" y="351"/>
                  </a:lnTo>
                  <a:lnTo>
                    <a:pt x="71" y="350"/>
                  </a:lnTo>
                  <a:lnTo>
                    <a:pt x="83" y="348"/>
                  </a:lnTo>
                  <a:lnTo>
                    <a:pt x="96" y="348"/>
                  </a:lnTo>
                  <a:lnTo>
                    <a:pt x="110" y="348"/>
                  </a:lnTo>
                  <a:lnTo>
                    <a:pt x="110" y="348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8"/>
          <p:cNvSpPr>
            <a:spLocks/>
          </p:cNvSpPr>
          <p:nvPr/>
        </p:nvSpPr>
        <p:spPr bwMode="auto">
          <a:xfrm>
            <a:off x="2209800" y="1447800"/>
            <a:ext cx="2382837" cy="1333896"/>
          </a:xfrm>
          <a:custGeom>
            <a:avLst/>
            <a:gdLst/>
            <a:ahLst/>
            <a:cxnLst>
              <a:cxn ang="0">
                <a:pos x="4785" y="6"/>
              </a:cxn>
              <a:cxn ang="0">
                <a:pos x="4849" y="33"/>
              </a:cxn>
              <a:cxn ang="0">
                <a:pos x="4933" y="81"/>
              </a:cxn>
              <a:cxn ang="0">
                <a:pos x="5037" y="152"/>
              </a:cxn>
              <a:cxn ang="0">
                <a:pos x="5135" y="226"/>
              </a:cxn>
              <a:cxn ang="0">
                <a:pos x="5206" y="290"/>
              </a:cxn>
              <a:cxn ang="0">
                <a:pos x="5252" y="349"/>
              </a:cxn>
              <a:cxn ang="0">
                <a:pos x="5271" y="407"/>
              </a:cxn>
              <a:cxn ang="0">
                <a:pos x="5265" y="436"/>
              </a:cxn>
              <a:cxn ang="0">
                <a:pos x="5244" y="461"/>
              </a:cxn>
              <a:cxn ang="0">
                <a:pos x="5206" y="487"/>
              </a:cxn>
              <a:cxn ang="0">
                <a:pos x="5150" y="518"/>
              </a:cxn>
              <a:cxn ang="0">
                <a:pos x="5071" y="560"/>
              </a:cxn>
              <a:cxn ang="0">
                <a:pos x="4979" y="618"/>
              </a:cxn>
              <a:cxn ang="0">
                <a:pos x="4879" y="689"/>
              </a:cxn>
              <a:cxn ang="0">
                <a:pos x="4774" y="775"/>
              </a:cxn>
              <a:cxn ang="0">
                <a:pos x="4394" y="1094"/>
              </a:cxn>
              <a:cxn ang="0">
                <a:pos x="3937" y="1451"/>
              </a:cxn>
              <a:cxn ang="0">
                <a:pos x="3495" y="1767"/>
              </a:cxn>
              <a:cxn ang="0">
                <a:pos x="3073" y="2048"/>
              </a:cxn>
              <a:cxn ang="0">
                <a:pos x="2660" y="2299"/>
              </a:cxn>
              <a:cxn ang="0">
                <a:pos x="2248" y="2527"/>
              </a:cxn>
              <a:cxn ang="0">
                <a:pos x="1837" y="2731"/>
              </a:cxn>
              <a:cxn ang="0">
                <a:pos x="1426" y="2913"/>
              </a:cxn>
              <a:cxn ang="0">
                <a:pos x="1173" y="3011"/>
              </a:cxn>
              <a:cxn ang="0">
                <a:pos x="981" y="3076"/>
              </a:cxn>
              <a:cxn ang="0">
                <a:pos x="802" y="3132"/>
              </a:cxn>
              <a:cxn ang="0">
                <a:pos x="637" y="3178"/>
              </a:cxn>
              <a:cxn ang="0">
                <a:pos x="484" y="3212"/>
              </a:cxn>
              <a:cxn ang="0">
                <a:pos x="343" y="3239"/>
              </a:cxn>
              <a:cxn ang="0">
                <a:pos x="215" y="3255"/>
              </a:cxn>
              <a:cxn ang="0">
                <a:pos x="101" y="3262"/>
              </a:cxn>
              <a:cxn ang="0">
                <a:pos x="50" y="3260"/>
              </a:cxn>
              <a:cxn ang="0">
                <a:pos x="25" y="3258"/>
              </a:cxn>
              <a:cxn ang="0">
                <a:pos x="7" y="3256"/>
              </a:cxn>
              <a:cxn ang="0">
                <a:pos x="0" y="3253"/>
              </a:cxn>
              <a:cxn ang="0">
                <a:pos x="2" y="3241"/>
              </a:cxn>
              <a:cxn ang="0">
                <a:pos x="15" y="3226"/>
              </a:cxn>
              <a:cxn ang="0">
                <a:pos x="36" y="3210"/>
              </a:cxn>
              <a:cxn ang="0">
                <a:pos x="65" y="3193"/>
              </a:cxn>
              <a:cxn ang="0">
                <a:pos x="808" y="2896"/>
              </a:cxn>
              <a:cxn ang="0">
                <a:pos x="1405" y="2617"/>
              </a:cxn>
              <a:cxn ang="0">
                <a:pos x="1871" y="2372"/>
              </a:cxn>
              <a:cxn ang="0">
                <a:pos x="2394" y="2069"/>
              </a:cxn>
              <a:cxn ang="0">
                <a:pos x="2916" y="1739"/>
              </a:cxn>
              <a:cxn ang="0">
                <a:pos x="3415" y="1393"/>
              </a:cxn>
              <a:cxn ang="0">
                <a:pos x="3887" y="1029"/>
              </a:cxn>
              <a:cxn ang="0">
                <a:pos x="4100" y="840"/>
              </a:cxn>
              <a:cxn ang="0">
                <a:pos x="4221" y="723"/>
              </a:cxn>
              <a:cxn ang="0">
                <a:pos x="4325" y="614"/>
              </a:cxn>
              <a:cxn ang="0">
                <a:pos x="4411" y="509"/>
              </a:cxn>
              <a:cxn ang="0">
                <a:pos x="4482" y="411"/>
              </a:cxn>
              <a:cxn ang="0">
                <a:pos x="4536" y="317"/>
              </a:cxn>
              <a:cxn ang="0">
                <a:pos x="4572" y="230"/>
              </a:cxn>
              <a:cxn ang="0">
                <a:pos x="4593" y="148"/>
              </a:cxn>
              <a:cxn ang="0">
                <a:pos x="4601" y="86"/>
              </a:cxn>
              <a:cxn ang="0">
                <a:pos x="4626" y="42"/>
              </a:cxn>
              <a:cxn ang="0">
                <a:pos x="4670" y="13"/>
              </a:cxn>
              <a:cxn ang="0">
                <a:pos x="4734" y="2"/>
              </a:cxn>
            </a:cxnLst>
            <a:rect l="0" t="0" r="r" b="b"/>
            <a:pathLst>
              <a:path w="5271" h="3262">
                <a:moveTo>
                  <a:pt x="4753" y="0"/>
                </a:moveTo>
                <a:lnTo>
                  <a:pt x="4762" y="2"/>
                </a:lnTo>
                <a:lnTo>
                  <a:pt x="4772" y="4"/>
                </a:lnTo>
                <a:lnTo>
                  <a:pt x="4785" y="6"/>
                </a:lnTo>
                <a:lnTo>
                  <a:pt x="4799" y="11"/>
                </a:lnTo>
                <a:lnTo>
                  <a:pt x="4814" y="17"/>
                </a:lnTo>
                <a:lnTo>
                  <a:pt x="4831" y="25"/>
                </a:lnTo>
                <a:lnTo>
                  <a:pt x="4849" y="33"/>
                </a:lnTo>
                <a:lnTo>
                  <a:pt x="4868" y="42"/>
                </a:lnTo>
                <a:lnTo>
                  <a:pt x="4889" y="54"/>
                </a:lnTo>
                <a:lnTo>
                  <a:pt x="4910" y="67"/>
                </a:lnTo>
                <a:lnTo>
                  <a:pt x="4933" y="81"/>
                </a:lnTo>
                <a:lnTo>
                  <a:pt x="4958" y="96"/>
                </a:lnTo>
                <a:lnTo>
                  <a:pt x="4983" y="113"/>
                </a:lnTo>
                <a:lnTo>
                  <a:pt x="5010" y="132"/>
                </a:lnTo>
                <a:lnTo>
                  <a:pt x="5037" y="152"/>
                </a:lnTo>
                <a:lnTo>
                  <a:pt x="5066" y="175"/>
                </a:lnTo>
                <a:lnTo>
                  <a:pt x="5091" y="192"/>
                </a:lnTo>
                <a:lnTo>
                  <a:pt x="5114" y="209"/>
                </a:lnTo>
                <a:lnTo>
                  <a:pt x="5135" y="226"/>
                </a:lnTo>
                <a:lnTo>
                  <a:pt x="5156" y="242"/>
                </a:lnTo>
                <a:lnTo>
                  <a:pt x="5173" y="259"/>
                </a:lnTo>
                <a:lnTo>
                  <a:pt x="5190" y="274"/>
                </a:lnTo>
                <a:lnTo>
                  <a:pt x="5206" y="290"/>
                </a:lnTo>
                <a:lnTo>
                  <a:pt x="5219" y="305"/>
                </a:lnTo>
                <a:lnTo>
                  <a:pt x="5231" y="320"/>
                </a:lnTo>
                <a:lnTo>
                  <a:pt x="5242" y="336"/>
                </a:lnTo>
                <a:lnTo>
                  <a:pt x="5252" y="349"/>
                </a:lnTo>
                <a:lnTo>
                  <a:pt x="5258" y="365"/>
                </a:lnTo>
                <a:lnTo>
                  <a:pt x="5263" y="378"/>
                </a:lnTo>
                <a:lnTo>
                  <a:pt x="5267" y="391"/>
                </a:lnTo>
                <a:lnTo>
                  <a:pt x="5271" y="407"/>
                </a:lnTo>
                <a:lnTo>
                  <a:pt x="5271" y="420"/>
                </a:lnTo>
                <a:lnTo>
                  <a:pt x="5271" y="424"/>
                </a:lnTo>
                <a:lnTo>
                  <a:pt x="5269" y="430"/>
                </a:lnTo>
                <a:lnTo>
                  <a:pt x="5265" y="436"/>
                </a:lnTo>
                <a:lnTo>
                  <a:pt x="5261" y="441"/>
                </a:lnTo>
                <a:lnTo>
                  <a:pt x="5258" y="447"/>
                </a:lnTo>
                <a:lnTo>
                  <a:pt x="5252" y="453"/>
                </a:lnTo>
                <a:lnTo>
                  <a:pt x="5244" y="461"/>
                </a:lnTo>
                <a:lnTo>
                  <a:pt x="5236" y="466"/>
                </a:lnTo>
                <a:lnTo>
                  <a:pt x="5227" y="472"/>
                </a:lnTo>
                <a:lnTo>
                  <a:pt x="5217" y="480"/>
                </a:lnTo>
                <a:lnTo>
                  <a:pt x="5206" y="487"/>
                </a:lnTo>
                <a:lnTo>
                  <a:pt x="5192" y="493"/>
                </a:lnTo>
                <a:lnTo>
                  <a:pt x="5181" y="501"/>
                </a:lnTo>
                <a:lnTo>
                  <a:pt x="5165" y="509"/>
                </a:lnTo>
                <a:lnTo>
                  <a:pt x="5150" y="518"/>
                </a:lnTo>
                <a:lnTo>
                  <a:pt x="5135" y="526"/>
                </a:lnTo>
                <a:lnTo>
                  <a:pt x="5114" y="537"/>
                </a:lnTo>
                <a:lnTo>
                  <a:pt x="5093" y="549"/>
                </a:lnTo>
                <a:lnTo>
                  <a:pt x="5071" y="560"/>
                </a:lnTo>
                <a:lnTo>
                  <a:pt x="5048" y="574"/>
                </a:lnTo>
                <a:lnTo>
                  <a:pt x="5025" y="587"/>
                </a:lnTo>
                <a:lnTo>
                  <a:pt x="5002" y="603"/>
                </a:lnTo>
                <a:lnTo>
                  <a:pt x="4979" y="618"/>
                </a:lnTo>
                <a:lnTo>
                  <a:pt x="4954" y="635"/>
                </a:lnTo>
                <a:lnTo>
                  <a:pt x="4931" y="652"/>
                </a:lnTo>
                <a:lnTo>
                  <a:pt x="4904" y="670"/>
                </a:lnTo>
                <a:lnTo>
                  <a:pt x="4879" y="689"/>
                </a:lnTo>
                <a:lnTo>
                  <a:pt x="4854" y="710"/>
                </a:lnTo>
                <a:lnTo>
                  <a:pt x="4828" y="731"/>
                </a:lnTo>
                <a:lnTo>
                  <a:pt x="4801" y="752"/>
                </a:lnTo>
                <a:lnTo>
                  <a:pt x="4774" y="775"/>
                </a:lnTo>
                <a:lnTo>
                  <a:pt x="4745" y="800"/>
                </a:lnTo>
                <a:lnTo>
                  <a:pt x="4628" y="900"/>
                </a:lnTo>
                <a:lnTo>
                  <a:pt x="4511" y="1000"/>
                </a:lnTo>
                <a:lnTo>
                  <a:pt x="4394" y="1094"/>
                </a:lnTo>
                <a:lnTo>
                  <a:pt x="4279" y="1188"/>
                </a:lnTo>
                <a:lnTo>
                  <a:pt x="4163" y="1278"/>
                </a:lnTo>
                <a:lnTo>
                  <a:pt x="4050" y="1366"/>
                </a:lnTo>
                <a:lnTo>
                  <a:pt x="3937" y="1451"/>
                </a:lnTo>
                <a:lnTo>
                  <a:pt x="3826" y="1533"/>
                </a:lnTo>
                <a:lnTo>
                  <a:pt x="3714" y="1614"/>
                </a:lnTo>
                <a:lnTo>
                  <a:pt x="3605" y="1691"/>
                </a:lnTo>
                <a:lnTo>
                  <a:pt x="3495" y="1767"/>
                </a:lnTo>
                <a:lnTo>
                  <a:pt x="3388" y="1840"/>
                </a:lnTo>
                <a:lnTo>
                  <a:pt x="3280" y="1911"/>
                </a:lnTo>
                <a:lnTo>
                  <a:pt x="3177" y="1980"/>
                </a:lnTo>
                <a:lnTo>
                  <a:pt x="3073" y="2048"/>
                </a:lnTo>
                <a:lnTo>
                  <a:pt x="2969" y="2111"/>
                </a:lnTo>
                <a:lnTo>
                  <a:pt x="2866" y="2176"/>
                </a:lnTo>
                <a:lnTo>
                  <a:pt x="2764" y="2237"/>
                </a:lnTo>
                <a:lnTo>
                  <a:pt x="2660" y="2299"/>
                </a:lnTo>
                <a:lnTo>
                  <a:pt x="2557" y="2358"/>
                </a:lnTo>
                <a:lnTo>
                  <a:pt x="2453" y="2416"/>
                </a:lnTo>
                <a:lnTo>
                  <a:pt x="2351" y="2472"/>
                </a:lnTo>
                <a:lnTo>
                  <a:pt x="2248" y="2527"/>
                </a:lnTo>
                <a:lnTo>
                  <a:pt x="2144" y="2579"/>
                </a:lnTo>
                <a:lnTo>
                  <a:pt x="2042" y="2631"/>
                </a:lnTo>
                <a:lnTo>
                  <a:pt x="1939" y="2681"/>
                </a:lnTo>
                <a:lnTo>
                  <a:pt x="1837" y="2731"/>
                </a:lnTo>
                <a:lnTo>
                  <a:pt x="1733" y="2779"/>
                </a:lnTo>
                <a:lnTo>
                  <a:pt x="1631" y="2825"/>
                </a:lnTo>
                <a:lnTo>
                  <a:pt x="1528" y="2869"/>
                </a:lnTo>
                <a:lnTo>
                  <a:pt x="1426" y="2913"/>
                </a:lnTo>
                <a:lnTo>
                  <a:pt x="1324" y="2955"/>
                </a:lnTo>
                <a:lnTo>
                  <a:pt x="1272" y="2974"/>
                </a:lnTo>
                <a:lnTo>
                  <a:pt x="1223" y="2994"/>
                </a:lnTo>
                <a:lnTo>
                  <a:pt x="1173" y="3011"/>
                </a:lnTo>
                <a:lnTo>
                  <a:pt x="1123" y="3028"/>
                </a:lnTo>
                <a:lnTo>
                  <a:pt x="1075" y="3045"/>
                </a:lnTo>
                <a:lnTo>
                  <a:pt x="1027" y="3061"/>
                </a:lnTo>
                <a:lnTo>
                  <a:pt x="981" y="3076"/>
                </a:lnTo>
                <a:lnTo>
                  <a:pt x="935" y="3091"/>
                </a:lnTo>
                <a:lnTo>
                  <a:pt x="890" y="3105"/>
                </a:lnTo>
                <a:lnTo>
                  <a:pt x="846" y="3118"/>
                </a:lnTo>
                <a:lnTo>
                  <a:pt x="802" y="3132"/>
                </a:lnTo>
                <a:lnTo>
                  <a:pt x="760" y="3145"/>
                </a:lnTo>
                <a:lnTo>
                  <a:pt x="718" y="3157"/>
                </a:lnTo>
                <a:lnTo>
                  <a:pt x="677" y="3166"/>
                </a:lnTo>
                <a:lnTo>
                  <a:pt x="637" y="3178"/>
                </a:lnTo>
                <a:lnTo>
                  <a:pt x="597" y="3187"/>
                </a:lnTo>
                <a:lnTo>
                  <a:pt x="558" y="3197"/>
                </a:lnTo>
                <a:lnTo>
                  <a:pt x="520" y="3205"/>
                </a:lnTo>
                <a:lnTo>
                  <a:pt x="484" y="3212"/>
                </a:lnTo>
                <a:lnTo>
                  <a:pt x="447" y="3220"/>
                </a:lnTo>
                <a:lnTo>
                  <a:pt x="412" y="3228"/>
                </a:lnTo>
                <a:lnTo>
                  <a:pt x="376" y="3233"/>
                </a:lnTo>
                <a:lnTo>
                  <a:pt x="343" y="3239"/>
                </a:lnTo>
                <a:lnTo>
                  <a:pt x="311" y="3243"/>
                </a:lnTo>
                <a:lnTo>
                  <a:pt x="278" y="3247"/>
                </a:lnTo>
                <a:lnTo>
                  <a:pt x="245" y="3251"/>
                </a:lnTo>
                <a:lnTo>
                  <a:pt x="215" y="3255"/>
                </a:lnTo>
                <a:lnTo>
                  <a:pt x="186" y="3256"/>
                </a:lnTo>
                <a:lnTo>
                  <a:pt x="157" y="3258"/>
                </a:lnTo>
                <a:lnTo>
                  <a:pt x="128" y="3260"/>
                </a:lnTo>
                <a:lnTo>
                  <a:pt x="101" y="3262"/>
                </a:lnTo>
                <a:lnTo>
                  <a:pt x="75" y="3262"/>
                </a:lnTo>
                <a:lnTo>
                  <a:pt x="65" y="3262"/>
                </a:lnTo>
                <a:lnTo>
                  <a:pt x="57" y="3262"/>
                </a:lnTo>
                <a:lnTo>
                  <a:pt x="50" y="3260"/>
                </a:lnTo>
                <a:lnTo>
                  <a:pt x="42" y="3260"/>
                </a:lnTo>
                <a:lnTo>
                  <a:pt x="36" y="3260"/>
                </a:lnTo>
                <a:lnTo>
                  <a:pt x="29" y="3260"/>
                </a:lnTo>
                <a:lnTo>
                  <a:pt x="25" y="3258"/>
                </a:lnTo>
                <a:lnTo>
                  <a:pt x="19" y="3258"/>
                </a:lnTo>
                <a:lnTo>
                  <a:pt x="15" y="3258"/>
                </a:lnTo>
                <a:lnTo>
                  <a:pt x="9" y="3256"/>
                </a:lnTo>
                <a:lnTo>
                  <a:pt x="7" y="3256"/>
                </a:lnTo>
                <a:lnTo>
                  <a:pt x="4" y="3255"/>
                </a:lnTo>
                <a:lnTo>
                  <a:pt x="2" y="3255"/>
                </a:lnTo>
                <a:lnTo>
                  <a:pt x="0" y="3253"/>
                </a:lnTo>
                <a:lnTo>
                  <a:pt x="0" y="3253"/>
                </a:lnTo>
                <a:lnTo>
                  <a:pt x="0" y="3251"/>
                </a:lnTo>
                <a:lnTo>
                  <a:pt x="0" y="3247"/>
                </a:lnTo>
                <a:lnTo>
                  <a:pt x="0" y="3245"/>
                </a:lnTo>
                <a:lnTo>
                  <a:pt x="2" y="3241"/>
                </a:lnTo>
                <a:lnTo>
                  <a:pt x="4" y="3237"/>
                </a:lnTo>
                <a:lnTo>
                  <a:pt x="7" y="3233"/>
                </a:lnTo>
                <a:lnTo>
                  <a:pt x="9" y="3230"/>
                </a:lnTo>
                <a:lnTo>
                  <a:pt x="15" y="3226"/>
                </a:lnTo>
                <a:lnTo>
                  <a:pt x="19" y="3222"/>
                </a:lnTo>
                <a:lnTo>
                  <a:pt x="25" y="3218"/>
                </a:lnTo>
                <a:lnTo>
                  <a:pt x="29" y="3214"/>
                </a:lnTo>
                <a:lnTo>
                  <a:pt x="36" y="3210"/>
                </a:lnTo>
                <a:lnTo>
                  <a:pt x="42" y="3207"/>
                </a:lnTo>
                <a:lnTo>
                  <a:pt x="50" y="3203"/>
                </a:lnTo>
                <a:lnTo>
                  <a:pt x="57" y="3197"/>
                </a:lnTo>
                <a:lnTo>
                  <a:pt x="65" y="3193"/>
                </a:lnTo>
                <a:lnTo>
                  <a:pt x="75" y="3189"/>
                </a:lnTo>
                <a:lnTo>
                  <a:pt x="320" y="3095"/>
                </a:lnTo>
                <a:lnTo>
                  <a:pt x="566" y="2997"/>
                </a:lnTo>
                <a:lnTo>
                  <a:pt x="808" y="2896"/>
                </a:lnTo>
                <a:lnTo>
                  <a:pt x="1048" y="2788"/>
                </a:lnTo>
                <a:lnTo>
                  <a:pt x="1169" y="2733"/>
                </a:lnTo>
                <a:lnTo>
                  <a:pt x="1286" y="2677"/>
                </a:lnTo>
                <a:lnTo>
                  <a:pt x="1405" y="2617"/>
                </a:lnTo>
                <a:lnTo>
                  <a:pt x="1522" y="2558"/>
                </a:lnTo>
                <a:lnTo>
                  <a:pt x="1639" y="2498"/>
                </a:lnTo>
                <a:lnTo>
                  <a:pt x="1756" y="2435"/>
                </a:lnTo>
                <a:lnTo>
                  <a:pt x="1871" y="2372"/>
                </a:lnTo>
                <a:lnTo>
                  <a:pt x="1987" y="2307"/>
                </a:lnTo>
                <a:lnTo>
                  <a:pt x="2123" y="2228"/>
                </a:lnTo>
                <a:lnTo>
                  <a:pt x="2259" y="2149"/>
                </a:lnTo>
                <a:lnTo>
                  <a:pt x="2394" y="2069"/>
                </a:lnTo>
                <a:lnTo>
                  <a:pt x="2526" y="1986"/>
                </a:lnTo>
                <a:lnTo>
                  <a:pt x="2657" y="1906"/>
                </a:lnTo>
                <a:lnTo>
                  <a:pt x="2787" y="1823"/>
                </a:lnTo>
                <a:lnTo>
                  <a:pt x="2916" y="1739"/>
                </a:lnTo>
                <a:lnTo>
                  <a:pt x="3042" y="1654"/>
                </a:lnTo>
                <a:lnTo>
                  <a:pt x="3169" y="1568"/>
                </a:lnTo>
                <a:lnTo>
                  <a:pt x="3292" y="1481"/>
                </a:lnTo>
                <a:lnTo>
                  <a:pt x="3415" y="1393"/>
                </a:lnTo>
                <a:lnTo>
                  <a:pt x="3536" y="1303"/>
                </a:lnTo>
                <a:lnTo>
                  <a:pt x="3655" y="1213"/>
                </a:lnTo>
                <a:lnTo>
                  <a:pt x="3772" y="1121"/>
                </a:lnTo>
                <a:lnTo>
                  <a:pt x="3887" y="1029"/>
                </a:lnTo>
                <a:lnTo>
                  <a:pt x="4000" y="933"/>
                </a:lnTo>
                <a:lnTo>
                  <a:pt x="4035" y="902"/>
                </a:lnTo>
                <a:lnTo>
                  <a:pt x="4069" y="871"/>
                </a:lnTo>
                <a:lnTo>
                  <a:pt x="4100" y="840"/>
                </a:lnTo>
                <a:lnTo>
                  <a:pt x="4133" y="812"/>
                </a:lnTo>
                <a:lnTo>
                  <a:pt x="4163" y="783"/>
                </a:lnTo>
                <a:lnTo>
                  <a:pt x="4192" y="752"/>
                </a:lnTo>
                <a:lnTo>
                  <a:pt x="4221" y="723"/>
                </a:lnTo>
                <a:lnTo>
                  <a:pt x="4248" y="697"/>
                </a:lnTo>
                <a:lnTo>
                  <a:pt x="4275" y="668"/>
                </a:lnTo>
                <a:lnTo>
                  <a:pt x="4300" y="641"/>
                </a:lnTo>
                <a:lnTo>
                  <a:pt x="4325" y="614"/>
                </a:lnTo>
                <a:lnTo>
                  <a:pt x="4348" y="587"/>
                </a:lnTo>
                <a:lnTo>
                  <a:pt x="4369" y="560"/>
                </a:lnTo>
                <a:lnTo>
                  <a:pt x="4390" y="535"/>
                </a:lnTo>
                <a:lnTo>
                  <a:pt x="4411" y="509"/>
                </a:lnTo>
                <a:lnTo>
                  <a:pt x="4430" y="484"/>
                </a:lnTo>
                <a:lnTo>
                  <a:pt x="4448" y="459"/>
                </a:lnTo>
                <a:lnTo>
                  <a:pt x="4465" y="434"/>
                </a:lnTo>
                <a:lnTo>
                  <a:pt x="4482" y="411"/>
                </a:lnTo>
                <a:lnTo>
                  <a:pt x="4496" y="386"/>
                </a:lnTo>
                <a:lnTo>
                  <a:pt x="4511" y="363"/>
                </a:lnTo>
                <a:lnTo>
                  <a:pt x="4522" y="340"/>
                </a:lnTo>
                <a:lnTo>
                  <a:pt x="4536" y="317"/>
                </a:lnTo>
                <a:lnTo>
                  <a:pt x="4545" y="295"/>
                </a:lnTo>
                <a:lnTo>
                  <a:pt x="4555" y="272"/>
                </a:lnTo>
                <a:lnTo>
                  <a:pt x="4565" y="251"/>
                </a:lnTo>
                <a:lnTo>
                  <a:pt x="4572" y="230"/>
                </a:lnTo>
                <a:lnTo>
                  <a:pt x="4578" y="209"/>
                </a:lnTo>
                <a:lnTo>
                  <a:pt x="4584" y="188"/>
                </a:lnTo>
                <a:lnTo>
                  <a:pt x="4590" y="169"/>
                </a:lnTo>
                <a:lnTo>
                  <a:pt x="4593" y="148"/>
                </a:lnTo>
                <a:lnTo>
                  <a:pt x="4595" y="129"/>
                </a:lnTo>
                <a:lnTo>
                  <a:pt x="4595" y="113"/>
                </a:lnTo>
                <a:lnTo>
                  <a:pt x="4597" y="100"/>
                </a:lnTo>
                <a:lnTo>
                  <a:pt x="4601" y="86"/>
                </a:lnTo>
                <a:lnTo>
                  <a:pt x="4605" y="73"/>
                </a:lnTo>
                <a:lnTo>
                  <a:pt x="4611" y="61"/>
                </a:lnTo>
                <a:lnTo>
                  <a:pt x="4618" y="52"/>
                </a:lnTo>
                <a:lnTo>
                  <a:pt x="4626" y="42"/>
                </a:lnTo>
                <a:lnTo>
                  <a:pt x="4636" y="33"/>
                </a:lnTo>
                <a:lnTo>
                  <a:pt x="4645" y="27"/>
                </a:lnTo>
                <a:lnTo>
                  <a:pt x="4657" y="19"/>
                </a:lnTo>
                <a:lnTo>
                  <a:pt x="4670" y="13"/>
                </a:lnTo>
                <a:lnTo>
                  <a:pt x="4684" y="10"/>
                </a:lnTo>
                <a:lnTo>
                  <a:pt x="4699" y="6"/>
                </a:lnTo>
                <a:lnTo>
                  <a:pt x="4716" y="2"/>
                </a:lnTo>
                <a:lnTo>
                  <a:pt x="4734" y="2"/>
                </a:lnTo>
                <a:lnTo>
                  <a:pt x="4753" y="0"/>
                </a:lnTo>
                <a:lnTo>
                  <a:pt x="4753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0833" name="Picture 1" descr="C:\Users\Meishing\Dropbox\meizhouhuayu\pics\身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0" y="3352800"/>
            <a:ext cx="5410199" cy="1175209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身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4600" y="4876800"/>
            <a:ext cx="2371725" cy="238125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04800" y="1219200"/>
            <a:ext cx="1655884" cy="1524000"/>
            <a:chOff x="304800" y="1219200"/>
            <a:chExt cx="1655884" cy="1524000"/>
          </a:xfrm>
        </p:grpSpPr>
        <p:pic>
          <p:nvPicPr>
            <p:cNvPr id="2" name="Picture 2" descr="C:\Users\Meishing\Dropbox\meizhouhuayu\pics\36.23.png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 contrast="20000"/>
            </a:blip>
            <a:srcRect l="14167" r="73333"/>
            <a:stretch>
              <a:fillRect/>
            </a:stretch>
          </p:blipFill>
          <p:spPr bwMode="auto">
            <a:xfrm>
              <a:off x="304800" y="1219200"/>
              <a:ext cx="1655884" cy="15240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1371600" y="1828800"/>
              <a:ext cx="304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1086586116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029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身心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148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下半身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上半身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362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2766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2362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合身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3276600"/>
            <a:ext cx="19812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不合身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身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路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altLang="zh-CN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152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身上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5181600"/>
            <a:ext cx="1600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道路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2362200"/>
            <a:ext cx="1676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191000"/>
            <a:ext cx="1676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半路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524000"/>
            <a:ext cx="16764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路上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0400" y="2362200"/>
            <a:ext cx="1600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1447800"/>
            <a:ext cx="1600200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3352800"/>
            <a:ext cx="1697831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4267200"/>
            <a:ext cx="1697831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路面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3000" y="3276600"/>
            <a:ext cx="1697831" cy="707886"/>
          </a:xfrm>
          <a:prstGeom prst="rect">
            <a:avLst/>
          </a:prstGeom>
          <a:solidFill>
            <a:srgbClr val="FAEE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走路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老师可以挑词语来做活动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725141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81000" y="1219200"/>
            <a:ext cx="1655884" cy="1524000"/>
            <a:chOff x="381000" y="1219200"/>
            <a:chExt cx="1655884" cy="1524000"/>
          </a:xfrm>
        </p:grpSpPr>
        <p:pic>
          <p:nvPicPr>
            <p:cNvPr id="2" name="Picture 2" descr="C:\Users\Meishing\Dropbox\meizhouhuayu\pics\36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29167" r="58333"/>
            <a:stretch>
              <a:fillRect/>
            </a:stretch>
          </p:blipFill>
          <p:spPr bwMode="auto">
            <a:xfrm>
              <a:off x="381000" y="1219200"/>
              <a:ext cx="1655884" cy="15240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1295400" y="1752600"/>
              <a:ext cx="3048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4600" y="990600"/>
            <a:ext cx="2311028" cy="860061"/>
            <a:chOff x="5365724" y="3018037"/>
            <a:chExt cx="2311028" cy="860061"/>
          </a:xfrm>
        </p:grpSpPr>
        <p:sp>
          <p:nvSpPr>
            <p:cNvPr id="3" name="Freeform 18"/>
            <p:cNvSpPr>
              <a:spLocks/>
            </p:cNvSpPr>
            <p:nvPr/>
          </p:nvSpPr>
          <p:spPr bwMode="auto">
            <a:xfrm>
              <a:off x="6219152" y="3018037"/>
              <a:ext cx="391944" cy="29325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50" y="4"/>
                </a:cxn>
                <a:cxn ang="0">
                  <a:pos x="208" y="13"/>
                </a:cxn>
                <a:cxn ang="0">
                  <a:pos x="265" y="29"/>
                </a:cxn>
                <a:cxn ang="0">
                  <a:pos x="331" y="50"/>
                </a:cxn>
                <a:cxn ang="0">
                  <a:pos x="400" y="69"/>
                </a:cxn>
                <a:cxn ang="0">
                  <a:pos x="465" y="88"/>
                </a:cxn>
                <a:cxn ang="0">
                  <a:pos x="524" y="109"/>
                </a:cxn>
                <a:cxn ang="0">
                  <a:pos x="580" y="128"/>
                </a:cxn>
                <a:cxn ang="0">
                  <a:pos x="632" y="149"/>
                </a:cxn>
                <a:cxn ang="0">
                  <a:pos x="680" y="172"/>
                </a:cxn>
                <a:cxn ang="0">
                  <a:pos x="722" y="195"/>
                </a:cxn>
                <a:cxn ang="0">
                  <a:pos x="757" y="220"/>
                </a:cxn>
                <a:cxn ang="0">
                  <a:pos x="785" y="251"/>
                </a:cxn>
                <a:cxn ang="0">
                  <a:pos x="808" y="282"/>
                </a:cxn>
                <a:cxn ang="0">
                  <a:pos x="829" y="316"/>
                </a:cxn>
                <a:cxn ang="0">
                  <a:pos x="845" y="351"/>
                </a:cxn>
                <a:cxn ang="0">
                  <a:pos x="858" y="389"/>
                </a:cxn>
                <a:cxn ang="0">
                  <a:pos x="866" y="430"/>
                </a:cxn>
                <a:cxn ang="0">
                  <a:pos x="870" y="472"/>
                </a:cxn>
                <a:cxn ang="0">
                  <a:pos x="870" y="520"/>
                </a:cxn>
                <a:cxn ang="0">
                  <a:pos x="862" y="568"/>
                </a:cxn>
                <a:cxn ang="0">
                  <a:pos x="849" y="608"/>
                </a:cxn>
                <a:cxn ang="0">
                  <a:pos x="829" y="643"/>
                </a:cxn>
                <a:cxn ang="0">
                  <a:pos x="801" y="671"/>
                </a:cxn>
                <a:cxn ang="0">
                  <a:pos x="766" y="691"/>
                </a:cxn>
                <a:cxn ang="0">
                  <a:pos x="724" y="706"/>
                </a:cxn>
                <a:cxn ang="0">
                  <a:pos x="676" y="712"/>
                </a:cxn>
                <a:cxn ang="0">
                  <a:pos x="638" y="714"/>
                </a:cxn>
                <a:cxn ang="0">
                  <a:pos x="618" y="710"/>
                </a:cxn>
                <a:cxn ang="0">
                  <a:pos x="599" y="706"/>
                </a:cxn>
                <a:cxn ang="0">
                  <a:pos x="578" y="700"/>
                </a:cxn>
                <a:cxn ang="0">
                  <a:pos x="557" y="691"/>
                </a:cxn>
                <a:cxn ang="0">
                  <a:pos x="536" y="681"/>
                </a:cxn>
                <a:cxn ang="0">
                  <a:pos x="515" y="668"/>
                </a:cxn>
                <a:cxn ang="0">
                  <a:pos x="494" y="652"/>
                </a:cxn>
                <a:cxn ang="0">
                  <a:pos x="473" y="637"/>
                </a:cxn>
                <a:cxn ang="0">
                  <a:pos x="451" y="618"/>
                </a:cxn>
                <a:cxn ang="0">
                  <a:pos x="428" y="598"/>
                </a:cxn>
                <a:cxn ang="0">
                  <a:pos x="405" y="577"/>
                </a:cxn>
                <a:cxn ang="0">
                  <a:pos x="382" y="552"/>
                </a:cxn>
                <a:cxn ang="0">
                  <a:pos x="357" y="526"/>
                </a:cxn>
                <a:cxn ang="0">
                  <a:pos x="332" y="497"/>
                </a:cxn>
                <a:cxn ang="0">
                  <a:pos x="306" y="466"/>
                </a:cxn>
                <a:cxn ang="0">
                  <a:pos x="277" y="433"/>
                </a:cxn>
                <a:cxn ang="0">
                  <a:pos x="248" y="399"/>
                </a:cxn>
                <a:cxn ang="0">
                  <a:pos x="219" y="361"/>
                </a:cxn>
                <a:cxn ang="0">
                  <a:pos x="189" y="322"/>
                </a:cxn>
                <a:cxn ang="0">
                  <a:pos x="156" y="280"/>
                </a:cxn>
                <a:cxn ang="0">
                  <a:pos x="123" y="236"/>
                </a:cxn>
                <a:cxn ang="0">
                  <a:pos x="89" y="188"/>
                </a:cxn>
                <a:cxn ang="0">
                  <a:pos x="54" y="140"/>
                </a:cxn>
                <a:cxn ang="0">
                  <a:pos x="29" y="103"/>
                </a:cxn>
                <a:cxn ang="0">
                  <a:pos x="16" y="86"/>
                </a:cxn>
                <a:cxn ang="0">
                  <a:pos x="6" y="71"/>
                </a:cxn>
                <a:cxn ang="0">
                  <a:pos x="0" y="57"/>
                </a:cxn>
                <a:cxn ang="0">
                  <a:pos x="2" y="46"/>
                </a:cxn>
                <a:cxn ang="0">
                  <a:pos x="10" y="29"/>
                </a:cxn>
                <a:cxn ang="0">
                  <a:pos x="25" y="13"/>
                </a:cxn>
                <a:cxn ang="0">
                  <a:pos x="47" y="2"/>
                </a:cxn>
                <a:cxn ang="0">
                  <a:pos x="73" y="0"/>
                </a:cxn>
              </a:cxnLst>
              <a:rect l="0" t="0" r="r" b="b"/>
              <a:pathLst>
                <a:path w="870" h="714">
                  <a:moveTo>
                    <a:pt x="73" y="0"/>
                  </a:moveTo>
                  <a:lnTo>
                    <a:pt x="98" y="0"/>
                  </a:lnTo>
                  <a:lnTo>
                    <a:pt x="123" y="2"/>
                  </a:lnTo>
                  <a:lnTo>
                    <a:pt x="150" y="4"/>
                  </a:lnTo>
                  <a:lnTo>
                    <a:pt x="179" y="9"/>
                  </a:lnTo>
                  <a:lnTo>
                    <a:pt x="208" y="13"/>
                  </a:lnTo>
                  <a:lnTo>
                    <a:pt x="236" y="21"/>
                  </a:lnTo>
                  <a:lnTo>
                    <a:pt x="265" y="29"/>
                  </a:lnTo>
                  <a:lnTo>
                    <a:pt x="296" y="40"/>
                  </a:lnTo>
                  <a:lnTo>
                    <a:pt x="331" y="50"/>
                  </a:lnTo>
                  <a:lnTo>
                    <a:pt x="365" y="59"/>
                  </a:lnTo>
                  <a:lnTo>
                    <a:pt x="400" y="69"/>
                  </a:lnTo>
                  <a:lnTo>
                    <a:pt x="432" y="78"/>
                  </a:lnTo>
                  <a:lnTo>
                    <a:pt x="465" y="88"/>
                  </a:lnTo>
                  <a:lnTo>
                    <a:pt x="496" y="100"/>
                  </a:lnTo>
                  <a:lnTo>
                    <a:pt x="524" y="109"/>
                  </a:lnTo>
                  <a:lnTo>
                    <a:pt x="553" y="119"/>
                  </a:lnTo>
                  <a:lnTo>
                    <a:pt x="580" y="128"/>
                  </a:lnTo>
                  <a:lnTo>
                    <a:pt x="607" y="140"/>
                  </a:lnTo>
                  <a:lnTo>
                    <a:pt x="632" y="149"/>
                  </a:lnTo>
                  <a:lnTo>
                    <a:pt x="657" y="161"/>
                  </a:lnTo>
                  <a:lnTo>
                    <a:pt x="680" y="172"/>
                  </a:lnTo>
                  <a:lnTo>
                    <a:pt x="701" y="184"/>
                  </a:lnTo>
                  <a:lnTo>
                    <a:pt x="722" y="195"/>
                  </a:lnTo>
                  <a:lnTo>
                    <a:pt x="741" y="207"/>
                  </a:lnTo>
                  <a:lnTo>
                    <a:pt x="757" y="220"/>
                  </a:lnTo>
                  <a:lnTo>
                    <a:pt x="772" y="236"/>
                  </a:lnTo>
                  <a:lnTo>
                    <a:pt x="785" y="251"/>
                  </a:lnTo>
                  <a:lnTo>
                    <a:pt x="797" y="266"/>
                  </a:lnTo>
                  <a:lnTo>
                    <a:pt x="808" y="282"/>
                  </a:lnTo>
                  <a:lnTo>
                    <a:pt x="820" y="299"/>
                  </a:lnTo>
                  <a:lnTo>
                    <a:pt x="829" y="316"/>
                  </a:lnTo>
                  <a:lnTo>
                    <a:pt x="837" y="334"/>
                  </a:lnTo>
                  <a:lnTo>
                    <a:pt x="845" y="351"/>
                  </a:lnTo>
                  <a:lnTo>
                    <a:pt x="852" y="370"/>
                  </a:lnTo>
                  <a:lnTo>
                    <a:pt x="858" y="389"/>
                  </a:lnTo>
                  <a:lnTo>
                    <a:pt x="862" y="408"/>
                  </a:lnTo>
                  <a:lnTo>
                    <a:pt x="866" y="430"/>
                  </a:lnTo>
                  <a:lnTo>
                    <a:pt x="868" y="451"/>
                  </a:lnTo>
                  <a:lnTo>
                    <a:pt x="870" y="472"/>
                  </a:lnTo>
                  <a:lnTo>
                    <a:pt x="870" y="495"/>
                  </a:lnTo>
                  <a:lnTo>
                    <a:pt x="870" y="520"/>
                  </a:lnTo>
                  <a:lnTo>
                    <a:pt x="868" y="545"/>
                  </a:lnTo>
                  <a:lnTo>
                    <a:pt x="862" y="568"/>
                  </a:lnTo>
                  <a:lnTo>
                    <a:pt x="856" y="589"/>
                  </a:lnTo>
                  <a:lnTo>
                    <a:pt x="849" y="608"/>
                  </a:lnTo>
                  <a:lnTo>
                    <a:pt x="839" y="627"/>
                  </a:lnTo>
                  <a:lnTo>
                    <a:pt x="829" y="643"/>
                  </a:lnTo>
                  <a:lnTo>
                    <a:pt x="816" y="658"/>
                  </a:lnTo>
                  <a:lnTo>
                    <a:pt x="801" y="671"/>
                  </a:lnTo>
                  <a:lnTo>
                    <a:pt x="785" y="681"/>
                  </a:lnTo>
                  <a:lnTo>
                    <a:pt x="766" y="691"/>
                  </a:lnTo>
                  <a:lnTo>
                    <a:pt x="747" y="698"/>
                  </a:lnTo>
                  <a:lnTo>
                    <a:pt x="724" y="706"/>
                  </a:lnTo>
                  <a:lnTo>
                    <a:pt x="701" y="710"/>
                  </a:lnTo>
                  <a:lnTo>
                    <a:pt x="676" y="712"/>
                  </a:lnTo>
                  <a:lnTo>
                    <a:pt x="647" y="714"/>
                  </a:lnTo>
                  <a:lnTo>
                    <a:pt x="638" y="714"/>
                  </a:lnTo>
                  <a:lnTo>
                    <a:pt x="628" y="712"/>
                  </a:lnTo>
                  <a:lnTo>
                    <a:pt x="618" y="710"/>
                  </a:lnTo>
                  <a:lnTo>
                    <a:pt x="609" y="708"/>
                  </a:lnTo>
                  <a:lnTo>
                    <a:pt x="599" y="706"/>
                  </a:lnTo>
                  <a:lnTo>
                    <a:pt x="588" y="704"/>
                  </a:lnTo>
                  <a:lnTo>
                    <a:pt x="578" y="700"/>
                  </a:lnTo>
                  <a:lnTo>
                    <a:pt x="567" y="696"/>
                  </a:lnTo>
                  <a:lnTo>
                    <a:pt x="557" y="691"/>
                  </a:lnTo>
                  <a:lnTo>
                    <a:pt x="545" y="687"/>
                  </a:lnTo>
                  <a:lnTo>
                    <a:pt x="536" y="681"/>
                  </a:lnTo>
                  <a:lnTo>
                    <a:pt x="524" y="675"/>
                  </a:lnTo>
                  <a:lnTo>
                    <a:pt x="515" y="668"/>
                  </a:lnTo>
                  <a:lnTo>
                    <a:pt x="503" y="660"/>
                  </a:lnTo>
                  <a:lnTo>
                    <a:pt x="494" y="652"/>
                  </a:lnTo>
                  <a:lnTo>
                    <a:pt x="482" y="645"/>
                  </a:lnTo>
                  <a:lnTo>
                    <a:pt x="473" y="637"/>
                  </a:lnTo>
                  <a:lnTo>
                    <a:pt x="461" y="627"/>
                  </a:lnTo>
                  <a:lnTo>
                    <a:pt x="451" y="618"/>
                  </a:lnTo>
                  <a:lnTo>
                    <a:pt x="440" y="608"/>
                  </a:lnTo>
                  <a:lnTo>
                    <a:pt x="428" y="598"/>
                  </a:lnTo>
                  <a:lnTo>
                    <a:pt x="417" y="589"/>
                  </a:lnTo>
                  <a:lnTo>
                    <a:pt x="405" y="577"/>
                  </a:lnTo>
                  <a:lnTo>
                    <a:pt x="394" y="566"/>
                  </a:lnTo>
                  <a:lnTo>
                    <a:pt x="382" y="552"/>
                  </a:lnTo>
                  <a:lnTo>
                    <a:pt x="371" y="539"/>
                  </a:lnTo>
                  <a:lnTo>
                    <a:pt x="357" y="526"/>
                  </a:lnTo>
                  <a:lnTo>
                    <a:pt x="344" y="512"/>
                  </a:lnTo>
                  <a:lnTo>
                    <a:pt x="332" y="497"/>
                  </a:lnTo>
                  <a:lnTo>
                    <a:pt x="319" y="483"/>
                  </a:lnTo>
                  <a:lnTo>
                    <a:pt x="306" y="466"/>
                  </a:lnTo>
                  <a:lnTo>
                    <a:pt x="290" y="451"/>
                  </a:lnTo>
                  <a:lnTo>
                    <a:pt x="277" y="433"/>
                  </a:lnTo>
                  <a:lnTo>
                    <a:pt x="263" y="416"/>
                  </a:lnTo>
                  <a:lnTo>
                    <a:pt x="248" y="399"/>
                  </a:lnTo>
                  <a:lnTo>
                    <a:pt x="233" y="380"/>
                  </a:lnTo>
                  <a:lnTo>
                    <a:pt x="219" y="361"/>
                  </a:lnTo>
                  <a:lnTo>
                    <a:pt x="204" y="341"/>
                  </a:lnTo>
                  <a:lnTo>
                    <a:pt x="189" y="322"/>
                  </a:lnTo>
                  <a:lnTo>
                    <a:pt x="171" y="301"/>
                  </a:lnTo>
                  <a:lnTo>
                    <a:pt x="156" y="280"/>
                  </a:lnTo>
                  <a:lnTo>
                    <a:pt x="141" y="257"/>
                  </a:lnTo>
                  <a:lnTo>
                    <a:pt x="123" y="236"/>
                  </a:lnTo>
                  <a:lnTo>
                    <a:pt x="106" y="213"/>
                  </a:lnTo>
                  <a:lnTo>
                    <a:pt x="89" y="188"/>
                  </a:lnTo>
                  <a:lnTo>
                    <a:pt x="71" y="165"/>
                  </a:lnTo>
                  <a:lnTo>
                    <a:pt x="54" y="140"/>
                  </a:lnTo>
                  <a:lnTo>
                    <a:pt x="37" y="115"/>
                  </a:lnTo>
                  <a:lnTo>
                    <a:pt x="29" y="103"/>
                  </a:lnTo>
                  <a:lnTo>
                    <a:pt x="22" y="94"/>
                  </a:lnTo>
                  <a:lnTo>
                    <a:pt x="16" y="86"/>
                  </a:lnTo>
                  <a:lnTo>
                    <a:pt x="10" y="78"/>
                  </a:lnTo>
                  <a:lnTo>
                    <a:pt x="6" y="71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4" y="38"/>
                  </a:lnTo>
                  <a:lnTo>
                    <a:pt x="10" y="29"/>
                  </a:lnTo>
                  <a:lnTo>
                    <a:pt x="18" y="19"/>
                  </a:lnTo>
                  <a:lnTo>
                    <a:pt x="25" y="13"/>
                  </a:lnTo>
                  <a:lnTo>
                    <a:pt x="35" y="7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9"/>
            <p:cNvSpPr>
              <a:spLocks/>
            </p:cNvSpPr>
            <p:nvPr/>
          </p:nvSpPr>
          <p:spPr bwMode="auto">
            <a:xfrm>
              <a:off x="5365724" y="3273509"/>
              <a:ext cx="310666" cy="444406"/>
            </a:xfrm>
            <a:custGeom>
              <a:avLst/>
              <a:gdLst/>
              <a:ahLst/>
              <a:cxnLst>
                <a:cxn ang="0">
                  <a:pos x="513" y="2"/>
                </a:cxn>
                <a:cxn ang="0">
                  <a:pos x="538" y="14"/>
                </a:cxn>
                <a:cxn ang="0">
                  <a:pos x="564" y="37"/>
                </a:cxn>
                <a:cxn ang="0">
                  <a:pos x="593" y="72"/>
                </a:cxn>
                <a:cxn ang="0">
                  <a:pos x="620" y="116"/>
                </a:cxn>
                <a:cxn ang="0">
                  <a:pos x="653" y="181"/>
                </a:cxn>
                <a:cxn ang="0">
                  <a:pos x="678" y="271"/>
                </a:cxn>
                <a:cxn ang="0">
                  <a:pos x="689" y="354"/>
                </a:cxn>
                <a:cxn ang="0">
                  <a:pos x="687" y="413"/>
                </a:cxn>
                <a:cxn ang="0">
                  <a:pos x="680" y="467"/>
                </a:cxn>
                <a:cxn ang="0">
                  <a:pos x="662" y="528"/>
                </a:cxn>
                <a:cxn ang="0">
                  <a:pos x="635" y="593"/>
                </a:cxn>
                <a:cxn ang="0">
                  <a:pos x="603" y="666"/>
                </a:cxn>
                <a:cxn ang="0">
                  <a:pos x="561" y="747"/>
                </a:cxn>
                <a:cxn ang="0">
                  <a:pos x="516" y="824"/>
                </a:cxn>
                <a:cxn ang="0">
                  <a:pos x="472" y="889"/>
                </a:cxn>
                <a:cxn ang="0">
                  <a:pos x="430" y="947"/>
                </a:cxn>
                <a:cxn ang="0">
                  <a:pos x="390" y="996"/>
                </a:cxn>
                <a:cxn ang="0">
                  <a:pos x="351" y="1037"/>
                </a:cxn>
                <a:cxn ang="0">
                  <a:pos x="290" y="1064"/>
                </a:cxn>
                <a:cxn ang="0">
                  <a:pos x="238" y="1079"/>
                </a:cxn>
                <a:cxn ang="0">
                  <a:pos x="198" y="1081"/>
                </a:cxn>
                <a:cxn ang="0">
                  <a:pos x="165" y="1077"/>
                </a:cxn>
                <a:cxn ang="0">
                  <a:pos x="133" y="1069"/>
                </a:cxn>
                <a:cxn ang="0">
                  <a:pos x="102" y="1056"/>
                </a:cxn>
                <a:cxn ang="0">
                  <a:pos x="71" y="1037"/>
                </a:cxn>
                <a:cxn ang="0">
                  <a:pos x="42" y="1014"/>
                </a:cxn>
                <a:cxn ang="0">
                  <a:pos x="18" y="964"/>
                </a:cxn>
                <a:cxn ang="0">
                  <a:pos x="2" y="908"/>
                </a:cxn>
                <a:cxn ang="0">
                  <a:pos x="0" y="849"/>
                </a:cxn>
                <a:cxn ang="0">
                  <a:pos x="12" y="791"/>
                </a:cxn>
                <a:cxn ang="0">
                  <a:pos x="37" y="741"/>
                </a:cxn>
                <a:cxn ang="0">
                  <a:pos x="60" y="714"/>
                </a:cxn>
                <a:cxn ang="0">
                  <a:pos x="89" y="678"/>
                </a:cxn>
                <a:cxn ang="0">
                  <a:pos x="119" y="638"/>
                </a:cxn>
                <a:cxn ang="0">
                  <a:pos x="150" y="592"/>
                </a:cxn>
                <a:cxn ang="0">
                  <a:pos x="184" y="540"/>
                </a:cxn>
                <a:cxn ang="0">
                  <a:pos x="217" y="482"/>
                </a:cxn>
                <a:cxn ang="0">
                  <a:pos x="254" y="419"/>
                </a:cxn>
                <a:cxn ang="0">
                  <a:pos x="288" y="350"/>
                </a:cxn>
                <a:cxn ang="0">
                  <a:pos x="326" y="273"/>
                </a:cxn>
                <a:cxn ang="0">
                  <a:pos x="365" y="192"/>
                </a:cxn>
                <a:cxn ang="0">
                  <a:pos x="403" y="106"/>
                </a:cxn>
                <a:cxn ang="0">
                  <a:pos x="422" y="56"/>
                </a:cxn>
                <a:cxn ang="0">
                  <a:pos x="434" y="35"/>
                </a:cxn>
                <a:cxn ang="0">
                  <a:pos x="447" y="18"/>
                </a:cxn>
                <a:cxn ang="0">
                  <a:pos x="465" y="6"/>
                </a:cxn>
                <a:cxn ang="0">
                  <a:pos x="482" y="0"/>
                </a:cxn>
                <a:cxn ang="0">
                  <a:pos x="495" y="0"/>
                </a:cxn>
              </a:cxnLst>
              <a:rect l="0" t="0" r="r" b="b"/>
              <a:pathLst>
                <a:path w="689" h="1083">
                  <a:moveTo>
                    <a:pt x="495" y="0"/>
                  </a:moveTo>
                  <a:lnTo>
                    <a:pt x="503" y="0"/>
                  </a:lnTo>
                  <a:lnTo>
                    <a:pt x="513" y="2"/>
                  </a:lnTo>
                  <a:lnTo>
                    <a:pt x="520" y="4"/>
                  </a:lnTo>
                  <a:lnTo>
                    <a:pt x="530" y="10"/>
                  </a:lnTo>
                  <a:lnTo>
                    <a:pt x="538" y="14"/>
                  </a:lnTo>
                  <a:lnTo>
                    <a:pt x="547" y="22"/>
                  </a:lnTo>
                  <a:lnTo>
                    <a:pt x="557" y="29"/>
                  </a:lnTo>
                  <a:lnTo>
                    <a:pt x="564" y="37"/>
                  </a:lnTo>
                  <a:lnTo>
                    <a:pt x="574" y="48"/>
                  </a:lnTo>
                  <a:lnTo>
                    <a:pt x="584" y="58"/>
                  </a:lnTo>
                  <a:lnTo>
                    <a:pt x="593" y="72"/>
                  </a:lnTo>
                  <a:lnTo>
                    <a:pt x="603" y="85"/>
                  </a:lnTo>
                  <a:lnTo>
                    <a:pt x="612" y="98"/>
                  </a:lnTo>
                  <a:lnTo>
                    <a:pt x="620" y="116"/>
                  </a:lnTo>
                  <a:lnTo>
                    <a:pt x="630" y="131"/>
                  </a:lnTo>
                  <a:lnTo>
                    <a:pt x="639" y="150"/>
                  </a:lnTo>
                  <a:lnTo>
                    <a:pt x="653" y="181"/>
                  </a:lnTo>
                  <a:lnTo>
                    <a:pt x="662" y="212"/>
                  </a:lnTo>
                  <a:lnTo>
                    <a:pt x="672" y="242"/>
                  </a:lnTo>
                  <a:lnTo>
                    <a:pt x="678" y="271"/>
                  </a:lnTo>
                  <a:lnTo>
                    <a:pt x="683" y="300"/>
                  </a:lnTo>
                  <a:lnTo>
                    <a:pt x="687" y="327"/>
                  </a:lnTo>
                  <a:lnTo>
                    <a:pt x="689" y="354"/>
                  </a:lnTo>
                  <a:lnTo>
                    <a:pt x="689" y="380"/>
                  </a:lnTo>
                  <a:lnTo>
                    <a:pt x="689" y="396"/>
                  </a:lnTo>
                  <a:lnTo>
                    <a:pt x="687" y="413"/>
                  </a:lnTo>
                  <a:lnTo>
                    <a:pt x="685" y="430"/>
                  </a:lnTo>
                  <a:lnTo>
                    <a:pt x="683" y="450"/>
                  </a:lnTo>
                  <a:lnTo>
                    <a:pt x="680" y="467"/>
                  </a:lnTo>
                  <a:lnTo>
                    <a:pt x="674" y="488"/>
                  </a:lnTo>
                  <a:lnTo>
                    <a:pt x="668" y="507"/>
                  </a:lnTo>
                  <a:lnTo>
                    <a:pt x="662" y="528"/>
                  </a:lnTo>
                  <a:lnTo>
                    <a:pt x="655" y="549"/>
                  </a:lnTo>
                  <a:lnTo>
                    <a:pt x="645" y="570"/>
                  </a:lnTo>
                  <a:lnTo>
                    <a:pt x="635" y="593"/>
                  </a:lnTo>
                  <a:lnTo>
                    <a:pt x="626" y="616"/>
                  </a:lnTo>
                  <a:lnTo>
                    <a:pt x="614" y="641"/>
                  </a:lnTo>
                  <a:lnTo>
                    <a:pt x="603" y="666"/>
                  </a:lnTo>
                  <a:lnTo>
                    <a:pt x="589" y="693"/>
                  </a:lnTo>
                  <a:lnTo>
                    <a:pt x="574" y="720"/>
                  </a:lnTo>
                  <a:lnTo>
                    <a:pt x="561" y="747"/>
                  </a:lnTo>
                  <a:lnTo>
                    <a:pt x="545" y="774"/>
                  </a:lnTo>
                  <a:lnTo>
                    <a:pt x="532" y="799"/>
                  </a:lnTo>
                  <a:lnTo>
                    <a:pt x="516" y="824"/>
                  </a:lnTo>
                  <a:lnTo>
                    <a:pt x="501" y="847"/>
                  </a:lnTo>
                  <a:lnTo>
                    <a:pt x="488" y="868"/>
                  </a:lnTo>
                  <a:lnTo>
                    <a:pt x="472" y="889"/>
                  </a:lnTo>
                  <a:lnTo>
                    <a:pt x="459" y="910"/>
                  </a:lnTo>
                  <a:lnTo>
                    <a:pt x="444" y="929"/>
                  </a:lnTo>
                  <a:lnTo>
                    <a:pt x="430" y="947"/>
                  </a:lnTo>
                  <a:lnTo>
                    <a:pt x="417" y="964"/>
                  </a:lnTo>
                  <a:lnTo>
                    <a:pt x="403" y="981"/>
                  </a:lnTo>
                  <a:lnTo>
                    <a:pt x="390" y="996"/>
                  </a:lnTo>
                  <a:lnTo>
                    <a:pt x="376" y="1010"/>
                  </a:lnTo>
                  <a:lnTo>
                    <a:pt x="365" y="1023"/>
                  </a:lnTo>
                  <a:lnTo>
                    <a:pt x="351" y="1037"/>
                  </a:lnTo>
                  <a:lnTo>
                    <a:pt x="330" y="1046"/>
                  </a:lnTo>
                  <a:lnTo>
                    <a:pt x="311" y="1056"/>
                  </a:lnTo>
                  <a:lnTo>
                    <a:pt x="290" y="1064"/>
                  </a:lnTo>
                  <a:lnTo>
                    <a:pt x="273" y="1069"/>
                  </a:lnTo>
                  <a:lnTo>
                    <a:pt x="254" y="1075"/>
                  </a:lnTo>
                  <a:lnTo>
                    <a:pt x="238" y="1079"/>
                  </a:lnTo>
                  <a:lnTo>
                    <a:pt x="223" y="1081"/>
                  </a:lnTo>
                  <a:lnTo>
                    <a:pt x="208" y="1083"/>
                  </a:lnTo>
                  <a:lnTo>
                    <a:pt x="198" y="1081"/>
                  </a:lnTo>
                  <a:lnTo>
                    <a:pt x="186" y="1081"/>
                  </a:lnTo>
                  <a:lnTo>
                    <a:pt x="177" y="1079"/>
                  </a:lnTo>
                  <a:lnTo>
                    <a:pt x="165" y="1077"/>
                  </a:lnTo>
                  <a:lnTo>
                    <a:pt x="154" y="1075"/>
                  </a:lnTo>
                  <a:lnTo>
                    <a:pt x="144" y="1073"/>
                  </a:lnTo>
                  <a:lnTo>
                    <a:pt x="133" y="1069"/>
                  </a:lnTo>
                  <a:lnTo>
                    <a:pt x="123" y="1066"/>
                  </a:lnTo>
                  <a:lnTo>
                    <a:pt x="112" y="1060"/>
                  </a:lnTo>
                  <a:lnTo>
                    <a:pt x="102" y="1056"/>
                  </a:lnTo>
                  <a:lnTo>
                    <a:pt x="92" y="1050"/>
                  </a:lnTo>
                  <a:lnTo>
                    <a:pt x="81" y="1042"/>
                  </a:lnTo>
                  <a:lnTo>
                    <a:pt x="71" y="1037"/>
                  </a:lnTo>
                  <a:lnTo>
                    <a:pt x="62" y="1029"/>
                  </a:lnTo>
                  <a:lnTo>
                    <a:pt x="52" y="1021"/>
                  </a:lnTo>
                  <a:lnTo>
                    <a:pt x="42" y="1014"/>
                  </a:lnTo>
                  <a:lnTo>
                    <a:pt x="33" y="996"/>
                  </a:lnTo>
                  <a:lnTo>
                    <a:pt x="23" y="981"/>
                  </a:lnTo>
                  <a:lnTo>
                    <a:pt x="18" y="964"/>
                  </a:lnTo>
                  <a:lnTo>
                    <a:pt x="10" y="945"/>
                  </a:lnTo>
                  <a:lnTo>
                    <a:pt x="6" y="927"/>
                  </a:lnTo>
                  <a:lnTo>
                    <a:pt x="2" y="908"/>
                  </a:lnTo>
                  <a:lnTo>
                    <a:pt x="0" y="889"/>
                  </a:lnTo>
                  <a:lnTo>
                    <a:pt x="0" y="870"/>
                  </a:lnTo>
                  <a:lnTo>
                    <a:pt x="0" y="849"/>
                  </a:lnTo>
                  <a:lnTo>
                    <a:pt x="2" y="828"/>
                  </a:lnTo>
                  <a:lnTo>
                    <a:pt x="6" y="808"/>
                  </a:lnTo>
                  <a:lnTo>
                    <a:pt x="12" y="791"/>
                  </a:lnTo>
                  <a:lnTo>
                    <a:pt x="18" y="774"/>
                  </a:lnTo>
                  <a:lnTo>
                    <a:pt x="27" y="757"/>
                  </a:lnTo>
                  <a:lnTo>
                    <a:pt x="37" y="741"/>
                  </a:lnTo>
                  <a:lnTo>
                    <a:pt x="44" y="734"/>
                  </a:lnTo>
                  <a:lnTo>
                    <a:pt x="50" y="726"/>
                  </a:lnTo>
                  <a:lnTo>
                    <a:pt x="60" y="714"/>
                  </a:lnTo>
                  <a:lnTo>
                    <a:pt x="69" y="703"/>
                  </a:lnTo>
                  <a:lnTo>
                    <a:pt x="79" y="691"/>
                  </a:lnTo>
                  <a:lnTo>
                    <a:pt x="89" y="678"/>
                  </a:lnTo>
                  <a:lnTo>
                    <a:pt x="98" y="666"/>
                  </a:lnTo>
                  <a:lnTo>
                    <a:pt x="108" y="653"/>
                  </a:lnTo>
                  <a:lnTo>
                    <a:pt x="119" y="638"/>
                  </a:lnTo>
                  <a:lnTo>
                    <a:pt x="129" y="622"/>
                  </a:lnTo>
                  <a:lnTo>
                    <a:pt x="140" y="607"/>
                  </a:lnTo>
                  <a:lnTo>
                    <a:pt x="150" y="592"/>
                  </a:lnTo>
                  <a:lnTo>
                    <a:pt x="161" y="574"/>
                  </a:lnTo>
                  <a:lnTo>
                    <a:pt x="173" y="557"/>
                  </a:lnTo>
                  <a:lnTo>
                    <a:pt x="184" y="540"/>
                  </a:lnTo>
                  <a:lnTo>
                    <a:pt x="194" y="521"/>
                  </a:lnTo>
                  <a:lnTo>
                    <a:pt x="206" y="501"/>
                  </a:lnTo>
                  <a:lnTo>
                    <a:pt x="217" y="482"/>
                  </a:lnTo>
                  <a:lnTo>
                    <a:pt x="229" y="461"/>
                  </a:lnTo>
                  <a:lnTo>
                    <a:pt x="240" y="440"/>
                  </a:lnTo>
                  <a:lnTo>
                    <a:pt x="254" y="419"/>
                  </a:lnTo>
                  <a:lnTo>
                    <a:pt x="265" y="396"/>
                  </a:lnTo>
                  <a:lnTo>
                    <a:pt x="277" y="373"/>
                  </a:lnTo>
                  <a:lnTo>
                    <a:pt x="288" y="350"/>
                  </a:lnTo>
                  <a:lnTo>
                    <a:pt x="302" y="325"/>
                  </a:lnTo>
                  <a:lnTo>
                    <a:pt x="313" y="300"/>
                  </a:lnTo>
                  <a:lnTo>
                    <a:pt x="326" y="273"/>
                  </a:lnTo>
                  <a:lnTo>
                    <a:pt x="338" y="248"/>
                  </a:lnTo>
                  <a:lnTo>
                    <a:pt x="351" y="221"/>
                  </a:lnTo>
                  <a:lnTo>
                    <a:pt x="365" y="192"/>
                  </a:lnTo>
                  <a:lnTo>
                    <a:pt x="376" y="164"/>
                  </a:lnTo>
                  <a:lnTo>
                    <a:pt x="390" y="135"/>
                  </a:lnTo>
                  <a:lnTo>
                    <a:pt x="403" y="106"/>
                  </a:lnTo>
                  <a:lnTo>
                    <a:pt x="417" y="75"/>
                  </a:lnTo>
                  <a:lnTo>
                    <a:pt x="419" y="66"/>
                  </a:lnTo>
                  <a:lnTo>
                    <a:pt x="422" y="56"/>
                  </a:lnTo>
                  <a:lnTo>
                    <a:pt x="426" y="48"/>
                  </a:lnTo>
                  <a:lnTo>
                    <a:pt x="430" y="41"/>
                  </a:lnTo>
                  <a:lnTo>
                    <a:pt x="434" y="35"/>
                  </a:lnTo>
                  <a:lnTo>
                    <a:pt x="438" y="27"/>
                  </a:lnTo>
                  <a:lnTo>
                    <a:pt x="444" y="24"/>
                  </a:lnTo>
                  <a:lnTo>
                    <a:pt x="447" y="18"/>
                  </a:lnTo>
                  <a:lnTo>
                    <a:pt x="453" y="14"/>
                  </a:lnTo>
                  <a:lnTo>
                    <a:pt x="459" y="10"/>
                  </a:lnTo>
                  <a:lnTo>
                    <a:pt x="465" y="6"/>
                  </a:lnTo>
                  <a:lnTo>
                    <a:pt x="470" y="4"/>
                  </a:lnTo>
                  <a:lnTo>
                    <a:pt x="476" y="2"/>
                  </a:lnTo>
                  <a:lnTo>
                    <a:pt x="482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49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0"/>
            <p:cNvSpPr>
              <a:spLocks/>
            </p:cNvSpPr>
            <p:nvPr/>
          </p:nvSpPr>
          <p:spPr bwMode="auto">
            <a:xfrm>
              <a:off x="5562600" y="3200400"/>
              <a:ext cx="2114152" cy="366368"/>
            </a:xfrm>
            <a:custGeom>
              <a:avLst/>
              <a:gdLst/>
              <a:ahLst/>
              <a:cxnLst>
                <a:cxn ang="0">
                  <a:pos x="4091" y="10"/>
                </a:cxn>
                <a:cxn ang="0">
                  <a:pos x="4193" y="54"/>
                </a:cxn>
                <a:cxn ang="0">
                  <a:pos x="4323" y="131"/>
                </a:cxn>
                <a:cxn ang="0">
                  <a:pos x="4438" y="209"/>
                </a:cxn>
                <a:cxn ang="0">
                  <a:pos x="4513" y="265"/>
                </a:cxn>
                <a:cxn ang="0">
                  <a:pos x="4575" y="317"/>
                </a:cxn>
                <a:cxn ang="0">
                  <a:pos x="4623" y="363"/>
                </a:cxn>
                <a:cxn ang="0">
                  <a:pos x="4657" y="405"/>
                </a:cxn>
                <a:cxn ang="0">
                  <a:pos x="4676" y="439"/>
                </a:cxn>
                <a:cxn ang="0">
                  <a:pos x="4680" y="474"/>
                </a:cxn>
                <a:cxn ang="0">
                  <a:pos x="4672" y="516"/>
                </a:cxn>
                <a:cxn ang="0">
                  <a:pos x="4649" y="553"/>
                </a:cxn>
                <a:cxn ang="0">
                  <a:pos x="4617" y="581"/>
                </a:cxn>
                <a:cxn ang="0">
                  <a:pos x="4561" y="610"/>
                </a:cxn>
                <a:cxn ang="0">
                  <a:pos x="4429" y="639"/>
                </a:cxn>
                <a:cxn ang="0">
                  <a:pos x="4179" y="689"/>
                </a:cxn>
                <a:cxn ang="0">
                  <a:pos x="3905" y="766"/>
                </a:cxn>
                <a:cxn ang="0">
                  <a:pos x="3602" y="867"/>
                </a:cxn>
                <a:cxn ang="0">
                  <a:pos x="3506" y="883"/>
                </a:cxn>
                <a:cxn ang="0">
                  <a:pos x="3517" y="833"/>
                </a:cxn>
                <a:cxn ang="0">
                  <a:pos x="3625" y="697"/>
                </a:cxn>
                <a:cxn ang="0">
                  <a:pos x="3713" y="581"/>
                </a:cxn>
                <a:cxn ang="0">
                  <a:pos x="3784" y="486"/>
                </a:cxn>
                <a:cxn ang="0">
                  <a:pos x="3836" y="407"/>
                </a:cxn>
                <a:cxn ang="0">
                  <a:pos x="3868" y="347"/>
                </a:cxn>
                <a:cxn ang="0">
                  <a:pos x="3882" y="305"/>
                </a:cxn>
                <a:cxn ang="0">
                  <a:pos x="3874" y="280"/>
                </a:cxn>
                <a:cxn ang="0">
                  <a:pos x="3843" y="265"/>
                </a:cxn>
                <a:cxn ang="0">
                  <a:pos x="3788" y="259"/>
                </a:cxn>
                <a:cxn ang="0">
                  <a:pos x="3544" y="265"/>
                </a:cxn>
                <a:cxn ang="0">
                  <a:pos x="3151" y="284"/>
                </a:cxn>
                <a:cxn ang="0">
                  <a:pos x="2715" y="321"/>
                </a:cxn>
                <a:cxn ang="0">
                  <a:pos x="2235" y="370"/>
                </a:cxn>
                <a:cxn ang="0">
                  <a:pos x="1715" y="436"/>
                </a:cxn>
                <a:cxn ang="0">
                  <a:pos x="1151" y="516"/>
                </a:cxn>
                <a:cxn ang="0">
                  <a:pos x="648" y="595"/>
                </a:cxn>
                <a:cxn ang="0">
                  <a:pos x="566" y="606"/>
                </a:cxn>
                <a:cxn ang="0">
                  <a:pos x="508" y="614"/>
                </a:cxn>
                <a:cxn ang="0">
                  <a:pos x="476" y="616"/>
                </a:cxn>
                <a:cxn ang="0">
                  <a:pos x="343" y="606"/>
                </a:cxn>
                <a:cxn ang="0">
                  <a:pos x="236" y="583"/>
                </a:cxn>
                <a:cxn ang="0">
                  <a:pos x="151" y="545"/>
                </a:cxn>
                <a:cxn ang="0">
                  <a:pos x="77" y="493"/>
                </a:cxn>
                <a:cxn ang="0">
                  <a:pos x="27" y="449"/>
                </a:cxn>
                <a:cxn ang="0">
                  <a:pos x="2" y="415"/>
                </a:cxn>
                <a:cxn ang="0">
                  <a:pos x="4" y="388"/>
                </a:cxn>
                <a:cxn ang="0">
                  <a:pos x="23" y="365"/>
                </a:cxn>
                <a:cxn ang="0">
                  <a:pos x="57" y="349"/>
                </a:cxn>
                <a:cxn ang="0">
                  <a:pos x="90" y="345"/>
                </a:cxn>
                <a:cxn ang="0">
                  <a:pos x="132" y="345"/>
                </a:cxn>
                <a:cxn ang="0">
                  <a:pos x="217" y="345"/>
                </a:cxn>
                <a:cxn ang="0">
                  <a:pos x="501" y="340"/>
                </a:cxn>
                <a:cxn ang="0">
                  <a:pos x="1479" y="290"/>
                </a:cxn>
                <a:cxn ang="0">
                  <a:pos x="2554" y="192"/>
                </a:cxn>
                <a:cxn ang="0">
                  <a:pos x="3724" y="46"/>
                </a:cxn>
                <a:cxn ang="0">
                  <a:pos x="3857" y="21"/>
                </a:cxn>
                <a:cxn ang="0">
                  <a:pos x="3955" y="6"/>
                </a:cxn>
                <a:cxn ang="0">
                  <a:pos x="4024" y="0"/>
                </a:cxn>
              </a:cxnLst>
              <a:rect l="0" t="0" r="r" b="b"/>
              <a:pathLst>
                <a:path w="4680" h="892">
                  <a:moveTo>
                    <a:pt x="4033" y="0"/>
                  </a:moveTo>
                  <a:lnTo>
                    <a:pt x="4047" y="0"/>
                  </a:lnTo>
                  <a:lnTo>
                    <a:pt x="4060" y="2"/>
                  </a:lnTo>
                  <a:lnTo>
                    <a:pt x="4076" y="6"/>
                  </a:lnTo>
                  <a:lnTo>
                    <a:pt x="4091" y="10"/>
                  </a:lnTo>
                  <a:lnTo>
                    <a:pt x="4110" y="15"/>
                  </a:lnTo>
                  <a:lnTo>
                    <a:pt x="4127" y="23"/>
                  </a:lnTo>
                  <a:lnTo>
                    <a:pt x="4149" y="33"/>
                  </a:lnTo>
                  <a:lnTo>
                    <a:pt x="4170" y="42"/>
                  </a:lnTo>
                  <a:lnTo>
                    <a:pt x="4193" y="54"/>
                  </a:lnTo>
                  <a:lnTo>
                    <a:pt x="4216" y="67"/>
                  </a:lnTo>
                  <a:lnTo>
                    <a:pt x="4241" y="81"/>
                  </a:lnTo>
                  <a:lnTo>
                    <a:pt x="4268" y="96"/>
                  </a:lnTo>
                  <a:lnTo>
                    <a:pt x="4294" y="113"/>
                  </a:lnTo>
                  <a:lnTo>
                    <a:pt x="4323" y="131"/>
                  </a:lnTo>
                  <a:lnTo>
                    <a:pt x="4354" y="152"/>
                  </a:lnTo>
                  <a:lnTo>
                    <a:pt x="4387" y="173"/>
                  </a:lnTo>
                  <a:lnTo>
                    <a:pt x="4404" y="184"/>
                  </a:lnTo>
                  <a:lnTo>
                    <a:pt x="4421" y="198"/>
                  </a:lnTo>
                  <a:lnTo>
                    <a:pt x="4438" y="209"/>
                  </a:lnTo>
                  <a:lnTo>
                    <a:pt x="4454" y="221"/>
                  </a:lnTo>
                  <a:lnTo>
                    <a:pt x="4469" y="232"/>
                  </a:lnTo>
                  <a:lnTo>
                    <a:pt x="4484" y="244"/>
                  </a:lnTo>
                  <a:lnTo>
                    <a:pt x="4500" y="255"/>
                  </a:lnTo>
                  <a:lnTo>
                    <a:pt x="4513" y="265"/>
                  </a:lnTo>
                  <a:lnTo>
                    <a:pt x="4527" y="276"/>
                  </a:lnTo>
                  <a:lnTo>
                    <a:pt x="4540" y="288"/>
                  </a:lnTo>
                  <a:lnTo>
                    <a:pt x="4552" y="297"/>
                  </a:lnTo>
                  <a:lnTo>
                    <a:pt x="4563" y="307"/>
                  </a:lnTo>
                  <a:lnTo>
                    <a:pt x="4575" y="317"/>
                  </a:lnTo>
                  <a:lnTo>
                    <a:pt x="4586" y="326"/>
                  </a:lnTo>
                  <a:lnTo>
                    <a:pt x="4596" y="336"/>
                  </a:lnTo>
                  <a:lnTo>
                    <a:pt x="4605" y="345"/>
                  </a:lnTo>
                  <a:lnTo>
                    <a:pt x="4615" y="355"/>
                  </a:lnTo>
                  <a:lnTo>
                    <a:pt x="4623" y="363"/>
                  </a:lnTo>
                  <a:lnTo>
                    <a:pt x="4630" y="372"/>
                  </a:lnTo>
                  <a:lnTo>
                    <a:pt x="4638" y="380"/>
                  </a:lnTo>
                  <a:lnTo>
                    <a:pt x="4646" y="388"/>
                  </a:lnTo>
                  <a:lnTo>
                    <a:pt x="4651" y="397"/>
                  </a:lnTo>
                  <a:lnTo>
                    <a:pt x="4657" y="405"/>
                  </a:lnTo>
                  <a:lnTo>
                    <a:pt x="4661" y="413"/>
                  </a:lnTo>
                  <a:lnTo>
                    <a:pt x="4667" y="420"/>
                  </a:lnTo>
                  <a:lnTo>
                    <a:pt x="4671" y="426"/>
                  </a:lnTo>
                  <a:lnTo>
                    <a:pt x="4672" y="434"/>
                  </a:lnTo>
                  <a:lnTo>
                    <a:pt x="4676" y="439"/>
                  </a:lnTo>
                  <a:lnTo>
                    <a:pt x="4678" y="447"/>
                  </a:lnTo>
                  <a:lnTo>
                    <a:pt x="4680" y="453"/>
                  </a:lnTo>
                  <a:lnTo>
                    <a:pt x="4680" y="459"/>
                  </a:lnTo>
                  <a:lnTo>
                    <a:pt x="4680" y="466"/>
                  </a:lnTo>
                  <a:lnTo>
                    <a:pt x="4680" y="474"/>
                  </a:lnTo>
                  <a:lnTo>
                    <a:pt x="4680" y="484"/>
                  </a:lnTo>
                  <a:lnTo>
                    <a:pt x="4678" y="491"/>
                  </a:lnTo>
                  <a:lnTo>
                    <a:pt x="4676" y="501"/>
                  </a:lnTo>
                  <a:lnTo>
                    <a:pt x="4674" y="509"/>
                  </a:lnTo>
                  <a:lnTo>
                    <a:pt x="4672" y="516"/>
                  </a:lnTo>
                  <a:lnTo>
                    <a:pt x="4669" y="524"/>
                  </a:lnTo>
                  <a:lnTo>
                    <a:pt x="4665" y="532"/>
                  </a:lnTo>
                  <a:lnTo>
                    <a:pt x="4661" y="539"/>
                  </a:lnTo>
                  <a:lnTo>
                    <a:pt x="4655" y="545"/>
                  </a:lnTo>
                  <a:lnTo>
                    <a:pt x="4649" y="553"/>
                  </a:lnTo>
                  <a:lnTo>
                    <a:pt x="4644" y="558"/>
                  </a:lnTo>
                  <a:lnTo>
                    <a:pt x="4638" y="564"/>
                  </a:lnTo>
                  <a:lnTo>
                    <a:pt x="4632" y="570"/>
                  </a:lnTo>
                  <a:lnTo>
                    <a:pt x="4624" y="576"/>
                  </a:lnTo>
                  <a:lnTo>
                    <a:pt x="4617" y="581"/>
                  </a:lnTo>
                  <a:lnTo>
                    <a:pt x="4609" y="587"/>
                  </a:lnTo>
                  <a:lnTo>
                    <a:pt x="4600" y="593"/>
                  </a:lnTo>
                  <a:lnTo>
                    <a:pt x="4590" y="597"/>
                  </a:lnTo>
                  <a:lnTo>
                    <a:pt x="4580" y="603"/>
                  </a:lnTo>
                  <a:lnTo>
                    <a:pt x="4561" y="610"/>
                  </a:lnTo>
                  <a:lnTo>
                    <a:pt x="4538" y="618"/>
                  </a:lnTo>
                  <a:lnTo>
                    <a:pt x="4513" y="624"/>
                  </a:lnTo>
                  <a:lnTo>
                    <a:pt x="4486" y="629"/>
                  </a:lnTo>
                  <a:lnTo>
                    <a:pt x="4459" y="635"/>
                  </a:lnTo>
                  <a:lnTo>
                    <a:pt x="4429" y="639"/>
                  </a:lnTo>
                  <a:lnTo>
                    <a:pt x="4381" y="647"/>
                  </a:lnTo>
                  <a:lnTo>
                    <a:pt x="4333" y="656"/>
                  </a:lnTo>
                  <a:lnTo>
                    <a:pt x="4283" y="666"/>
                  </a:lnTo>
                  <a:lnTo>
                    <a:pt x="4233" y="677"/>
                  </a:lnTo>
                  <a:lnTo>
                    <a:pt x="4179" y="689"/>
                  </a:lnTo>
                  <a:lnTo>
                    <a:pt x="4127" y="702"/>
                  </a:lnTo>
                  <a:lnTo>
                    <a:pt x="4074" y="716"/>
                  </a:lnTo>
                  <a:lnTo>
                    <a:pt x="4018" y="731"/>
                  </a:lnTo>
                  <a:lnTo>
                    <a:pt x="3962" y="748"/>
                  </a:lnTo>
                  <a:lnTo>
                    <a:pt x="3905" y="766"/>
                  </a:lnTo>
                  <a:lnTo>
                    <a:pt x="3845" y="783"/>
                  </a:lnTo>
                  <a:lnTo>
                    <a:pt x="3786" y="804"/>
                  </a:lnTo>
                  <a:lnTo>
                    <a:pt x="3726" y="823"/>
                  </a:lnTo>
                  <a:lnTo>
                    <a:pt x="3665" y="844"/>
                  </a:lnTo>
                  <a:lnTo>
                    <a:pt x="3602" y="867"/>
                  </a:lnTo>
                  <a:lnTo>
                    <a:pt x="3538" y="892"/>
                  </a:lnTo>
                  <a:lnTo>
                    <a:pt x="3527" y="890"/>
                  </a:lnTo>
                  <a:lnTo>
                    <a:pt x="3519" y="889"/>
                  </a:lnTo>
                  <a:lnTo>
                    <a:pt x="3511" y="887"/>
                  </a:lnTo>
                  <a:lnTo>
                    <a:pt x="3506" y="883"/>
                  </a:lnTo>
                  <a:lnTo>
                    <a:pt x="3500" y="879"/>
                  </a:lnTo>
                  <a:lnTo>
                    <a:pt x="3496" y="875"/>
                  </a:lnTo>
                  <a:lnTo>
                    <a:pt x="3494" y="869"/>
                  </a:lnTo>
                  <a:lnTo>
                    <a:pt x="3494" y="864"/>
                  </a:lnTo>
                  <a:lnTo>
                    <a:pt x="3517" y="833"/>
                  </a:lnTo>
                  <a:lnTo>
                    <a:pt x="3540" y="804"/>
                  </a:lnTo>
                  <a:lnTo>
                    <a:pt x="3563" y="777"/>
                  </a:lnTo>
                  <a:lnTo>
                    <a:pt x="3584" y="750"/>
                  </a:lnTo>
                  <a:lnTo>
                    <a:pt x="3606" y="723"/>
                  </a:lnTo>
                  <a:lnTo>
                    <a:pt x="3625" y="697"/>
                  </a:lnTo>
                  <a:lnTo>
                    <a:pt x="3644" y="674"/>
                  </a:lnTo>
                  <a:lnTo>
                    <a:pt x="3663" y="649"/>
                  </a:lnTo>
                  <a:lnTo>
                    <a:pt x="3680" y="626"/>
                  </a:lnTo>
                  <a:lnTo>
                    <a:pt x="3698" y="603"/>
                  </a:lnTo>
                  <a:lnTo>
                    <a:pt x="3713" y="581"/>
                  </a:lnTo>
                  <a:lnTo>
                    <a:pt x="3730" y="560"/>
                  </a:lnTo>
                  <a:lnTo>
                    <a:pt x="3744" y="541"/>
                  </a:lnTo>
                  <a:lnTo>
                    <a:pt x="3759" y="522"/>
                  </a:lnTo>
                  <a:lnTo>
                    <a:pt x="3772" y="503"/>
                  </a:lnTo>
                  <a:lnTo>
                    <a:pt x="3784" y="486"/>
                  </a:lnTo>
                  <a:lnTo>
                    <a:pt x="3795" y="468"/>
                  </a:lnTo>
                  <a:lnTo>
                    <a:pt x="3807" y="451"/>
                  </a:lnTo>
                  <a:lnTo>
                    <a:pt x="3819" y="436"/>
                  </a:lnTo>
                  <a:lnTo>
                    <a:pt x="3826" y="420"/>
                  </a:lnTo>
                  <a:lnTo>
                    <a:pt x="3836" y="407"/>
                  </a:lnTo>
                  <a:lnTo>
                    <a:pt x="3843" y="393"/>
                  </a:lnTo>
                  <a:lnTo>
                    <a:pt x="3851" y="380"/>
                  </a:lnTo>
                  <a:lnTo>
                    <a:pt x="3859" y="368"/>
                  </a:lnTo>
                  <a:lnTo>
                    <a:pt x="3865" y="357"/>
                  </a:lnTo>
                  <a:lnTo>
                    <a:pt x="3868" y="347"/>
                  </a:lnTo>
                  <a:lnTo>
                    <a:pt x="3872" y="338"/>
                  </a:lnTo>
                  <a:lnTo>
                    <a:pt x="3876" y="328"/>
                  </a:lnTo>
                  <a:lnTo>
                    <a:pt x="3880" y="321"/>
                  </a:lnTo>
                  <a:lnTo>
                    <a:pt x="3882" y="313"/>
                  </a:lnTo>
                  <a:lnTo>
                    <a:pt x="3882" y="305"/>
                  </a:lnTo>
                  <a:lnTo>
                    <a:pt x="3882" y="299"/>
                  </a:lnTo>
                  <a:lnTo>
                    <a:pt x="3882" y="294"/>
                  </a:lnTo>
                  <a:lnTo>
                    <a:pt x="3880" y="288"/>
                  </a:lnTo>
                  <a:lnTo>
                    <a:pt x="3878" y="284"/>
                  </a:lnTo>
                  <a:lnTo>
                    <a:pt x="3874" y="280"/>
                  </a:lnTo>
                  <a:lnTo>
                    <a:pt x="3870" y="276"/>
                  </a:lnTo>
                  <a:lnTo>
                    <a:pt x="3865" y="273"/>
                  </a:lnTo>
                  <a:lnTo>
                    <a:pt x="3859" y="271"/>
                  </a:lnTo>
                  <a:lnTo>
                    <a:pt x="3851" y="269"/>
                  </a:lnTo>
                  <a:lnTo>
                    <a:pt x="3843" y="265"/>
                  </a:lnTo>
                  <a:lnTo>
                    <a:pt x="3834" y="263"/>
                  </a:lnTo>
                  <a:lnTo>
                    <a:pt x="3824" y="261"/>
                  </a:lnTo>
                  <a:lnTo>
                    <a:pt x="3813" y="261"/>
                  </a:lnTo>
                  <a:lnTo>
                    <a:pt x="3801" y="259"/>
                  </a:lnTo>
                  <a:lnTo>
                    <a:pt x="3788" y="259"/>
                  </a:lnTo>
                  <a:lnTo>
                    <a:pt x="3774" y="259"/>
                  </a:lnTo>
                  <a:lnTo>
                    <a:pt x="3761" y="259"/>
                  </a:lnTo>
                  <a:lnTo>
                    <a:pt x="3690" y="259"/>
                  </a:lnTo>
                  <a:lnTo>
                    <a:pt x="3619" y="261"/>
                  </a:lnTo>
                  <a:lnTo>
                    <a:pt x="3544" y="265"/>
                  </a:lnTo>
                  <a:lnTo>
                    <a:pt x="3469" y="267"/>
                  </a:lnTo>
                  <a:lnTo>
                    <a:pt x="3393" y="271"/>
                  </a:lnTo>
                  <a:lnTo>
                    <a:pt x="3314" y="274"/>
                  </a:lnTo>
                  <a:lnTo>
                    <a:pt x="3233" y="280"/>
                  </a:lnTo>
                  <a:lnTo>
                    <a:pt x="3151" y="284"/>
                  </a:lnTo>
                  <a:lnTo>
                    <a:pt x="3066" y="292"/>
                  </a:lnTo>
                  <a:lnTo>
                    <a:pt x="2982" y="297"/>
                  </a:lnTo>
                  <a:lnTo>
                    <a:pt x="2894" y="305"/>
                  </a:lnTo>
                  <a:lnTo>
                    <a:pt x="2805" y="313"/>
                  </a:lnTo>
                  <a:lnTo>
                    <a:pt x="2715" y="321"/>
                  </a:lnTo>
                  <a:lnTo>
                    <a:pt x="2623" y="328"/>
                  </a:lnTo>
                  <a:lnTo>
                    <a:pt x="2529" y="338"/>
                  </a:lnTo>
                  <a:lnTo>
                    <a:pt x="2433" y="347"/>
                  </a:lnTo>
                  <a:lnTo>
                    <a:pt x="2335" y="359"/>
                  </a:lnTo>
                  <a:lnTo>
                    <a:pt x="2235" y="370"/>
                  </a:lnTo>
                  <a:lnTo>
                    <a:pt x="2136" y="382"/>
                  </a:lnTo>
                  <a:lnTo>
                    <a:pt x="2032" y="393"/>
                  </a:lnTo>
                  <a:lnTo>
                    <a:pt x="1928" y="407"/>
                  </a:lnTo>
                  <a:lnTo>
                    <a:pt x="1823" y="420"/>
                  </a:lnTo>
                  <a:lnTo>
                    <a:pt x="1715" y="436"/>
                  </a:lnTo>
                  <a:lnTo>
                    <a:pt x="1606" y="451"/>
                  </a:lnTo>
                  <a:lnTo>
                    <a:pt x="1495" y="466"/>
                  </a:lnTo>
                  <a:lnTo>
                    <a:pt x="1381" y="482"/>
                  </a:lnTo>
                  <a:lnTo>
                    <a:pt x="1266" y="499"/>
                  </a:lnTo>
                  <a:lnTo>
                    <a:pt x="1151" y="516"/>
                  </a:lnTo>
                  <a:lnTo>
                    <a:pt x="1032" y="534"/>
                  </a:lnTo>
                  <a:lnTo>
                    <a:pt x="913" y="553"/>
                  </a:lnTo>
                  <a:lnTo>
                    <a:pt x="792" y="572"/>
                  </a:lnTo>
                  <a:lnTo>
                    <a:pt x="670" y="593"/>
                  </a:lnTo>
                  <a:lnTo>
                    <a:pt x="648" y="595"/>
                  </a:lnTo>
                  <a:lnTo>
                    <a:pt x="631" y="599"/>
                  </a:lnTo>
                  <a:lnTo>
                    <a:pt x="612" y="601"/>
                  </a:lnTo>
                  <a:lnTo>
                    <a:pt x="597" y="603"/>
                  </a:lnTo>
                  <a:lnTo>
                    <a:pt x="581" y="605"/>
                  </a:lnTo>
                  <a:lnTo>
                    <a:pt x="566" y="606"/>
                  </a:lnTo>
                  <a:lnTo>
                    <a:pt x="552" y="608"/>
                  </a:lnTo>
                  <a:lnTo>
                    <a:pt x="539" y="610"/>
                  </a:lnTo>
                  <a:lnTo>
                    <a:pt x="528" y="612"/>
                  </a:lnTo>
                  <a:lnTo>
                    <a:pt x="518" y="612"/>
                  </a:lnTo>
                  <a:lnTo>
                    <a:pt x="508" y="614"/>
                  </a:lnTo>
                  <a:lnTo>
                    <a:pt x="499" y="614"/>
                  </a:lnTo>
                  <a:lnTo>
                    <a:pt x="491" y="614"/>
                  </a:lnTo>
                  <a:lnTo>
                    <a:pt x="485" y="616"/>
                  </a:lnTo>
                  <a:lnTo>
                    <a:pt x="480" y="616"/>
                  </a:lnTo>
                  <a:lnTo>
                    <a:pt x="476" y="616"/>
                  </a:lnTo>
                  <a:lnTo>
                    <a:pt x="447" y="614"/>
                  </a:lnTo>
                  <a:lnTo>
                    <a:pt x="420" y="614"/>
                  </a:lnTo>
                  <a:lnTo>
                    <a:pt x="393" y="612"/>
                  </a:lnTo>
                  <a:lnTo>
                    <a:pt x="368" y="610"/>
                  </a:lnTo>
                  <a:lnTo>
                    <a:pt x="343" y="606"/>
                  </a:lnTo>
                  <a:lnTo>
                    <a:pt x="320" y="605"/>
                  </a:lnTo>
                  <a:lnTo>
                    <a:pt x="297" y="599"/>
                  </a:lnTo>
                  <a:lnTo>
                    <a:pt x="276" y="595"/>
                  </a:lnTo>
                  <a:lnTo>
                    <a:pt x="255" y="589"/>
                  </a:lnTo>
                  <a:lnTo>
                    <a:pt x="236" y="583"/>
                  </a:lnTo>
                  <a:lnTo>
                    <a:pt x="217" y="578"/>
                  </a:lnTo>
                  <a:lnTo>
                    <a:pt x="199" y="570"/>
                  </a:lnTo>
                  <a:lnTo>
                    <a:pt x="182" y="562"/>
                  </a:lnTo>
                  <a:lnTo>
                    <a:pt x="165" y="553"/>
                  </a:lnTo>
                  <a:lnTo>
                    <a:pt x="151" y="545"/>
                  </a:lnTo>
                  <a:lnTo>
                    <a:pt x="136" y="535"/>
                  </a:lnTo>
                  <a:lnTo>
                    <a:pt x="121" y="524"/>
                  </a:lnTo>
                  <a:lnTo>
                    <a:pt x="103" y="514"/>
                  </a:lnTo>
                  <a:lnTo>
                    <a:pt x="90" y="503"/>
                  </a:lnTo>
                  <a:lnTo>
                    <a:pt x="77" y="493"/>
                  </a:lnTo>
                  <a:lnTo>
                    <a:pt x="63" y="484"/>
                  </a:lnTo>
                  <a:lnTo>
                    <a:pt x="54" y="474"/>
                  </a:lnTo>
                  <a:lnTo>
                    <a:pt x="42" y="466"/>
                  </a:lnTo>
                  <a:lnTo>
                    <a:pt x="34" y="457"/>
                  </a:lnTo>
                  <a:lnTo>
                    <a:pt x="27" y="449"/>
                  </a:lnTo>
                  <a:lnTo>
                    <a:pt x="19" y="441"/>
                  </a:lnTo>
                  <a:lnTo>
                    <a:pt x="13" y="434"/>
                  </a:lnTo>
                  <a:lnTo>
                    <a:pt x="9" y="426"/>
                  </a:lnTo>
                  <a:lnTo>
                    <a:pt x="6" y="420"/>
                  </a:lnTo>
                  <a:lnTo>
                    <a:pt x="2" y="415"/>
                  </a:lnTo>
                  <a:lnTo>
                    <a:pt x="2" y="409"/>
                  </a:lnTo>
                  <a:lnTo>
                    <a:pt x="0" y="403"/>
                  </a:lnTo>
                  <a:lnTo>
                    <a:pt x="0" y="397"/>
                  </a:lnTo>
                  <a:lnTo>
                    <a:pt x="2" y="392"/>
                  </a:lnTo>
                  <a:lnTo>
                    <a:pt x="4" y="388"/>
                  </a:lnTo>
                  <a:lnTo>
                    <a:pt x="6" y="382"/>
                  </a:lnTo>
                  <a:lnTo>
                    <a:pt x="9" y="378"/>
                  </a:lnTo>
                  <a:lnTo>
                    <a:pt x="13" y="372"/>
                  </a:lnTo>
                  <a:lnTo>
                    <a:pt x="17" y="368"/>
                  </a:lnTo>
                  <a:lnTo>
                    <a:pt x="23" y="365"/>
                  </a:lnTo>
                  <a:lnTo>
                    <a:pt x="27" y="361"/>
                  </a:lnTo>
                  <a:lnTo>
                    <a:pt x="34" y="359"/>
                  </a:lnTo>
                  <a:lnTo>
                    <a:pt x="40" y="355"/>
                  </a:lnTo>
                  <a:lnTo>
                    <a:pt x="50" y="353"/>
                  </a:lnTo>
                  <a:lnTo>
                    <a:pt x="57" y="349"/>
                  </a:lnTo>
                  <a:lnTo>
                    <a:pt x="67" y="347"/>
                  </a:lnTo>
                  <a:lnTo>
                    <a:pt x="77" y="345"/>
                  </a:lnTo>
                  <a:lnTo>
                    <a:pt x="86" y="345"/>
                  </a:lnTo>
                  <a:lnTo>
                    <a:pt x="88" y="345"/>
                  </a:lnTo>
                  <a:lnTo>
                    <a:pt x="90" y="345"/>
                  </a:lnTo>
                  <a:lnTo>
                    <a:pt x="94" y="345"/>
                  </a:lnTo>
                  <a:lnTo>
                    <a:pt x="102" y="345"/>
                  </a:lnTo>
                  <a:lnTo>
                    <a:pt x="109" y="345"/>
                  </a:lnTo>
                  <a:lnTo>
                    <a:pt x="119" y="345"/>
                  </a:lnTo>
                  <a:lnTo>
                    <a:pt x="132" y="345"/>
                  </a:lnTo>
                  <a:lnTo>
                    <a:pt x="146" y="345"/>
                  </a:lnTo>
                  <a:lnTo>
                    <a:pt x="161" y="345"/>
                  </a:lnTo>
                  <a:lnTo>
                    <a:pt x="178" y="345"/>
                  </a:lnTo>
                  <a:lnTo>
                    <a:pt x="196" y="345"/>
                  </a:lnTo>
                  <a:lnTo>
                    <a:pt x="217" y="345"/>
                  </a:lnTo>
                  <a:lnTo>
                    <a:pt x="240" y="345"/>
                  </a:lnTo>
                  <a:lnTo>
                    <a:pt x="263" y="345"/>
                  </a:lnTo>
                  <a:lnTo>
                    <a:pt x="290" y="345"/>
                  </a:lnTo>
                  <a:lnTo>
                    <a:pt x="316" y="345"/>
                  </a:lnTo>
                  <a:lnTo>
                    <a:pt x="501" y="340"/>
                  </a:lnTo>
                  <a:lnTo>
                    <a:pt x="689" y="334"/>
                  </a:lnTo>
                  <a:lnTo>
                    <a:pt x="881" y="326"/>
                  </a:lnTo>
                  <a:lnTo>
                    <a:pt x="1076" y="317"/>
                  </a:lnTo>
                  <a:lnTo>
                    <a:pt x="1276" y="305"/>
                  </a:lnTo>
                  <a:lnTo>
                    <a:pt x="1479" y="290"/>
                  </a:lnTo>
                  <a:lnTo>
                    <a:pt x="1687" y="274"/>
                  </a:lnTo>
                  <a:lnTo>
                    <a:pt x="1898" y="257"/>
                  </a:lnTo>
                  <a:lnTo>
                    <a:pt x="2113" y="238"/>
                  </a:lnTo>
                  <a:lnTo>
                    <a:pt x="2331" y="215"/>
                  </a:lnTo>
                  <a:lnTo>
                    <a:pt x="2554" y="192"/>
                  </a:lnTo>
                  <a:lnTo>
                    <a:pt x="2780" y="167"/>
                  </a:lnTo>
                  <a:lnTo>
                    <a:pt x="3011" y="138"/>
                  </a:lnTo>
                  <a:lnTo>
                    <a:pt x="3245" y="109"/>
                  </a:lnTo>
                  <a:lnTo>
                    <a:pt x="3483" y="79"/>
                  </a:lnTo>
                  <a:lnTo>
                    <a:pt x="3724" y="46"/>
                  </a:lnTo>
                  <a:lnTo>
                    <a:pt x="3753" y="40"/>
                  </a:lnTo>
                  <a:lnTo>
                    <a:pt x="3782" y="35"/>
                  </a:lnTo>
                  <a:lnTo>
                    <a:pt x="3807" y="31"/>
                  </a:lnTo>
                  <a:lnTo>
                    <a:pt x="3832" y="25"/>
                  </a:lnTo>
                  <a:lnTo>
                    <a:pt x="3857" y="21"/>
                  </a:lnTo>
                  <a:lnTo>
                    <a:pt x="3878" y="17"/>
                  </a:lnTo>
                  <a:lnTo>
                    <a:pt x="3899" y="15"/>
                  </a:lnTo>
                  <a:lnTo>
                    <a:pt x="3920" y="12"/>
                  </a:lnTo>
                  <a:lnTo>
                    <a:pt x="3937" y="10"/>
                  </a:lnTo>
                  <a:lnTo>
                    <a:pt x="3955" y="6"/>
                  </a:lnTo>
                  <a:lnTo>
                    <a:pt x="3972" y="4"/>
                  </a:lnTo>
                  <a:lnTo>
                    <a:pt x="3985" y="2"/>
                  </a:lnTo>
                  <a:lnTo>
                    <a:pt x="3999" y="2"/>
                  </a:lnTo>
                  <a:lnTo>
                    <a:pt x="4012" y="0"/>
                  </a:lnTo>
                  <a:lnTo>
                    <a:pt x="4024" y="0"/>
                  </a:lnTo>
                  <a:lnTo>
                    <a:pt x="4033" y="0"/>
                  </a:lnTo>
                  <a:lnTo>
                    <a:pt x="403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5670069" y="3386869"/>
              <a:ext cx="688161" cy="491229"/>
            </a:xfrm>
            <a:custGeom>
              <a:avLst/>
              <a:gdLst/>
              <a:ahLst/>
              <a:cxnLst>
                <a:cxn ang="0">
                  <a:pos x="1105" y="2"/>
                </a:cxn>
                <a:cxn ang="0">
                  <a:pos x="1151" y="13"/>
                </a:cxn>
                <a:cxn ang="0">
                  <a:pos x="1190" y="25"/>
                </a:cxn>
                <a:cxn ang="0">
                  <a:pos x="1234" y="42"/>
                </a:cxn>
                <a:cxn ang="0">
                  <a:pos x="1282" y="65"/>
                </a:cxn>
                <a:cxn ang="0">
                  <a:pos x="1326" y="92"/>
                </a:cxn>
                <a:cxn ang="0">
                  <a:pos x="1366" y="117"/>
                </a:cxn>
                <a:cxn ang="0">
                  <a:pos x="1401" y="140"/>
                </a:cxn>
                <a:cxn ang="0">
                  <a:pos x="1431" y="163"/>
                </a:cxn>
                <a:cxn ang="0">
                  <a:pos x="1458" y="186"/>
                </a:cxn>
                <a:cxn ang="0">
                  <a:pos x="1481" y="209"/>
                </a:cxn>
                <a:cxn ang="0">
                  <a:pos x="1498" y="230"/>
                </a:cxn>
                <a:cxn ang="0">
                  <a:pos x="1512" y="251"/>
                </a:cxn>
                <a:cxn ang="0">
                  <a:pos x="1520" y="272"/>
                </a:cxn>
                <a:cxn ang="0">
                  <a:pos x="1523" y="292"/>
                </a:cxn>
                <a:cxn ang="0">
                  <a:pos x="1523" y="303"/>
                </a:cxn>
                <a:cxn ang="0">
                  <a:pos x="1518" y="311"/>
                </a:cxn>
                <a:cxn ang="0">
                  <a:pos x="1508" y="318"/>
                </a:cxn>
                <a:cxn ang="0">
                  <a:pos x="1493" y="328"/>
                </a:cxn>
                <a:cxn ang="0">
                  <a:pos x="1474" y="338"/>
                </a:cxn>
                <a:cxn ang="0">
                  <a:pos x="1445" y="353"/>
                </a:cxn>
                <a:cxn ang="0">
                  <a:pos x="1404" y="387"/>
                </a:cxn>
                <a:cxn ang="0">
                  <a:pos x="1360" y="428"/>
                </a:cxn>
                <a:cxn ang="0">
                  <a:pos x="1276" y="508"/>
                </a:cxn>
                <a:cxn ang="0">
                  <a:pos x="1174" y="600"/>
                </a:cxn>
                <a:cxn ang="0">
                  <a:pos x="1071" y="685"/>
                </a:cxn>
                <a:cxn ang="0">
                  <a:pos x="967" y="764"/>
                </a:cxn>
                <a:cxn ang="0">
                  <a:pos x="865" y="835"/>
                </a:cxn>
                <a:cxn ang="0">
                  <a:pos x="771" y="898"/>
                </a:cxn>
                <a:cxn ang="0">
                  <a:pos x="687" y="950"/>
                </a:cxn>
                <a:cxn ang="0">
                  <a:pos x="597" y="1000"/>
                </a:cxn>
                <a:cxn ang="0">
                  <a:pos x="501" y="1044"/>
                </a:cxn>
                <a:cxn ang="0">
                  <a:pos x="401" y="1086"/>
                </a:cxn>
                <a:cxn ang="0">
                  <a:pos x="295" y="1126"/>
                </a:cxn>
                <a:cxn ang="0">
                  <a:pos x="230" y="1151"/>
                </a:cxn>
                <a:cxn ang="0">
                  <a:pos x="172" y="1170"/>
                </a:cxn>
                <a:cxn ang="0">
                  <a:pos x="124" y="1184"/>
                </a:cxn>
                <a:cxn ang="0">
                  <a:pos x="86" y="1192"/>
                </a:cxn>
                <a:cxn ang="0">
                  <a:pos x="57" y="1195"/>
                </a:cxn>
                <a:cxn ang="0">
                  <a:pos x="38" y="1195"/>
                </a:cxn>
                <a:cxn ang="0">
                  <a:pos x="19" y="1193"/>
                </a:cxn>
                <a:cxn ang="0">
                  <a:pos x="2" y="1186"/>
                </a:cxn>
                <a:cxn ang="0">
                  <a:pos x="0" y="1176"/>
                </a:cxn>
                <a:cxn ang="0">
                  <a:pos x="11" y="1167"/>
                </a:cxn>
                <a:cxn ang="0">
                  <a:pos x="32" y="1155"/>
                </a:cxn>
                <a:cxn ang="0">
                  <a:pos x="155" y="1073"/>
                </a:cxn>
                <a:cxn ang="0">
                  <a:pos x="297" y="965"/>
                </a:cxn>
                <a:cxn ang="0">
                  <a:pos x="384" y="894"/>
                </a:cxn>
                <a:cxn ang="0">
                  <a:pos x="468" y="819"/>
                </a:cxn>
                <a:cxn ang="0">
                  <a:pos x="597" y="698"/>
                </a:cxn>
                <a:cxn ang="0">
                  <a:pos x="742" y="543"/>
                </a:cxn>
                <a:cxn ang="0">
                  <a:pos x="877" y="374"/>
                </a:cxn>
                <a:cxn ang="0">
                  <a:pos x="913" y="318"/>
                </a:cxn>
                <a:cxn ang="0">
                  <a:pos x="942" y="265"/>
                </a:cxn>
                <a:cxn ang="0">
                  <a:pos x="963" y="213"/>
                </a:cxn>
                <a:cxn ang="0">
                  <a:pos x="978" y="163"/>
                </a:cxn>
                <a:cxn ang="0">
                  <a:pos x="984" y="113"/>
                </a:cxn>
                <a:cxn ang="0">
                  <a:pos x="986" y="75"/>
                </a:cxn>
                <a:cxn ang="0">
                  <a:pos x="992" y="46"/>
                </a:cxn>
                <a:cxn ang="0">
                  <a:pos x="1005" y="25"/>
                </a:cxn>
                <a:cxn ang="0">
                  <a:pos x="1023" y="9"/>
                </a:cxn>
                <a:cxn ang="0">
                  <a:pos x="1046" y="0"/>
                </a:cxn>
                <a:cxn ang="0">
                  <a:pos x="1063" y="0"/>
                </a:cxn>
              </a:cxnLst>
              <a:rect l="0" t="0" r="r" b="b"/>
              <a:pathLst>
                <a:path w="1523" h="1195">
                  <a:moveTo>
                    <a:pt x="1063" y="0"/>
                  </a:moveTo>
                  <a:lnTo>
                    <a:pt x="1084" y="0"/>
                  </a:lnTo>
                  <a:lnTo>
                    <a:pt x="1105" y="2"/>
                  </a:lnTo>
                  <a:lnTo>
                    <a:pt x="1126" y="8"/>
                  </a:lnTo>
                  <a:lnTo>
                    <a:pt x="1138" y="9"/>
                  </a:lnTo>
                  <a:lnTo>
                    <a:pt x="1151" y="13"/>
                  </a:lnTo>
                  <a:lnTo>
                    <a:pt x="1165" y="17"/>
                  </a:lnTo>
                  <a:lnTo>
                    <a:pt x="1176" y="21"/>
                  </a:lnTo>
                  <a:lnTo>
                    <a:pt x="1190" y="25"/>
                  </a:lnTo>
                  <a:lnTo>
                    <a:pt x="1205" y="31"/>
                  </a:lnTo>
                  <a:lnTo>
                    <a:pt x="1218" y="36"/>
                  </a:lnTo>
                  <a:lnTo>
                    <a:pt x="1234" y="42"/>
                  </a:lnTo>
                  <a:lnTo>
                    <a:pt x="1249" y="50"/>
                  </a:lnTo>
                  <a:lnTo>
                    <a:pt x="1264" y="57"/>
                  </a:lnTo>
                  <a:lnTo>
                    <a:pt x="1282" y="65"/>
                  </a:lnTo>
                  <a:lnTo>
                    <a:pt x="1297" y="75"/>
                  </a:lnTo>
                  <a:lnTo>
                    <a:pt x="1310" y="82"/>
                  </a:lnTo>
                  <a:lnTo>
                    <a:pt x="1326" y="92"/>
                  </a:lnTo>
                  <a:lnTo>
                    <a:pt x="1339" y="100"/>
                  </a:lnTo>
                  <a:lnTo>
                    <a:pt x="1353" y="107"/>
                  </a:lnTo>
                  <a:lnTo>
                    <a:pt x="1366" y="117"/>
                  </a:lnTo>
                  <a:lnTo>
                    <a:pt x="1378" y="125"/>
                  </a:lnTo>
                  <a:lnTo>
                    <a:pt x="1389" y="132"/>
                  </a:lnTo>
                  <a:lnTo>
                    <a:pt x="1401" y="140"/>
                  </a:lnTo>
                  <a:lnTo>
                    <a:pt x="1412" y="148"/>
                  </a:lnTo>
                  <a:lnTo>
                    <a:pt x="1422" y="155"/>
                  </a:lnTo>
                  <a:lnTo>
                    <a:pt x="1431" y="163"/>
                  </a:lnTo>
                  <a:lnTo>
                    <a:pt x="1441" y="173"/>
                  </a:lnTo>
                  <a:lnTo>
                    <a:pt x="1450" y="178"/>
                  </a:lnTo>
                  <a:lnTo>
                    <a:pt x="1458" y="186"/>
                  </a:lnTo>
                  <a:lnTo>
                    <a:pt x="1466" y="194"/>
                  </a:lnTo>
                  <a:lnTo>
                    <a:pt x="1474" y="201"/>
                  </a:lnTo>
                  <a:lnTo>
                    <a:pt x="1481" y="209"/>
                  </a:lnTo>
                  <a:lnTo>
                    <a:pt x="1487" y="217"/>
                  </a:lnTo>
                  <a:lnTo>
                    <a:pt x="1493" y="224"/>
                  </a:lnTo>
                  <a:lnTo>
                    <a:pt x="1498" y="230"/>
                  </a:lnTo>
                  <a:lnTo>
                    <a:pt x="1502" y="238"/>
                  </a:lnTo>
                  <a:lnTo>
                    <a:pt x="1508" y="245"/>
                  </a:lnTo>
                  <a:lnTo>
                    <a:pt x="1512" y="251"/>
                  </a:lnTo>
                  <a:lnTo>
                    <a:pt x="1514" y="259"/>
                  </a:lnTo>
                  <a:lnTo>
                    <a:pt x="1518" y="265"/>
                  </a:lnTo>
                  <a:lnTo>
                    <a:pt x="1520" y="272"/>
                  </a:lnTo>
                  <a:lnTo>
                    <a:pt x="1521" y="278"/>
                  </a:lnTo>
                  <a:lnTo>
                    <a:pt x="1523" y="286"/>
                  </a:lnTo>
                  <a:lnTo>
                    <a:pt x="1523" y="292"/>
                  </a:lnTo>
                  <a:lnTo>
                    <a:pt x="1523" y="299"/>
                  </a:lnTo>
                  <a:lnTo>
                    <a:pt x="1523" y="301"/>
                  </a:lnTo>
                  <a:lnTo>
                    <a:pt x="1523" y="303"/>
                  </a:lnTo>
                  <a:lnTo>
                    <a:pt x="1521" y="305"/>
                  </a:lnTo>
                  <a:lnTo>
                    <a:pt x="1520" y="309"/>
                  </a:lnTo>
                  <a:lnTo>
                    <a:pt x="1518" y="311"/>
                  </a:lnTo>
                  <a:lnTo>
                    <a:pt x="1514" y="313"/>
                  </a:lnTo>
                  <a:lnTo>
                    <a:pt x="1512" y="316"/>
                  </a:lnTo>
                  <a:lnTo>
                    <a:pt x="1508" y="318"/>
                  </a:lnTo>
                  <a:lnTo>
                    <a:pt x="1502" y="322"/>
                  </a:lnTo>
                  <a:lnTo>
                    <a:pt x="1498" y="326"/>
                  </a:lnTo>
                  <a:lnTo>
                    <a:pt x="1493" y="328"/>
                  </a:lnTo>
                  <a:lnTo>
                    <a:pt x="1487" y="332"/>
                  </a:lnTo>
                  <a:lnTo>
                    <a:pt x="1481" y="336"/>
                  </a:lnTo>
                  <a:lnTo>
                    <a:pt x="1474" y="338"/>
                  </a:lnTo>
                  <a:lnTo>
                    <a:pt x="1466" y="341"/>
                  </a:lnTo>
                  <a:lnTo>
                    <a:pt x="1458" y="345"/>
                  </a:lnTo>
                  <a:lnTo>
                    <a:pt x="1445" y="353"/>
                  </a:lnTo>
                  <a:lnTo>
                    <a:pt x="1431" y="364"/>
                  </a:lnTo>
                  <a:lnTo>
                    <a:pt x="1418" y="376"/>
                  </a:lnTo>
                  <a:lnTo>
                    <a:pt x="1404" y="387"/>
                  </a:lnTo>
                  <a:lnTo>
                    <a:pt x="1389" y="399"/>
                  </a:lnTo>
                  <a:lnTo>
                    <a:pt x="1376" y="412"/>
                  </a:lnTo>
                  <a:lnTo>
                    <a:pt x="1360" y="428"/>
                  </a:lnTo>
                  <a:lnTo>
                    <a:pt x="1345" y="443"/>
                  </a:lnTo>
                  <a:lnTo>
                    <a:pt x="1310" y="476"/>
                  </a:lnTo>
                  <a:lnTo>
                    <a:pt x="1276" y="508"/>
                  </a:lnTo>
                  <a:lnTo>
                    <a:pt x="1243" y="539"/>
                  </a:lnTo>
                  <a:lnTo>
                    <a:pt x="1209" y="570"/>
                  </a:lnTo>
                  <a:lnTo>
                    <a:pt x="1174" y="600"/>
                  </a:lnTo>
                  <a:lnTo>
                    <a:pt x="1140" y="629"/>
                  </a:lnTo>
                  <a:lnTo>
                    <a:pt x="1105" y="658"/>
                  </a:lnTo>
                  <a:lnTo>
                    <a:pt x="1071" y="685"/>
                  </a:lnTo>
                  <a:lnTo>
                    <a:pt x="1036" y="712"/>
                  </a:lnTo>
                  <a:lnTo>
                    <a:pt x="1001" y="737"/>
                  </a:lnTo>
                  <a:lnTo>
                    <a:pt x="967" y="764"/>
                  </a:lnTo>
                  <a:lnTo>
                    <a:pt x="934" y="787"/>
                  </a:lnTo>
                  <a:lnTo>
                    <a:pt x="900" y="812"/>
                  </a:lnTo>
                  <a:lnTo>
                    <a:pt x="865" y="835"/>
                  </a:lnTo>
                  <a:lnTo>
                    <a:pt x="831" y="858"/>
                  </a:lnTo>
                  <a:lnTo>
                    <a:pt x="798" y="881"/>
                  </a:lnTo>
                  <a:lnTo>
                    <a:pt x="771" y="898"/>
                  </a:lnTo>
                  <a:lnTo>
                    <a:pt x="742" y="915"/>
                  </a:lnTo>
                  <a:lnTo>
                    <a:pt x="716" y="932"/>
                  </a:lnTo>
                  <a:lnTo>
                    <a:pt x="687" y="950"/>
                  </a:lnTo>
                  <a:lnTo>
                    <a:pt x="656" y="967"/>
                  </a:lnTo>
                  <a:lnTo>
                    <a:pt x="627" y="982"/>
                  </a:lnTo>
                  <a:lnTo>
                    <a:pt x="597" y="1000"/>
                  </a:lnTo>
                  <a:lnTo>
                    <a:pt x="566" y="1015"/>
                  </a:lnTo>
                  <a:lnTo>
                    <a:pt x="533" y="1028"/>
                  </a:lnTo>
                  <a:lnTo>
                    <a:pt x="501" y="1044"/>
                  </a:lnTo>
                  <a:lnTo>
                    <a:pt x="468" y="1059"/>
                  </a:lnTo>
                  <a:lnTo>
                    <a:pt x="435" y="1073"/>
                  </a:lnTo>
                  <a:lnTo>
                    <a:pt x="401" y="1086"/>
                  </a:lnTo>
                  <a:lnTo>
                    <a:pt x="366" y="1099"/>
                  </a:lnTo>
                  <a:lnTo>
                    <a:pt x="330" y="1113"/>
                  </a:lnTo>
                  <a:lnTo>
                    <a:pt x="295" y="1126"/>
                  </a:lnTo>
                  <a:lnTo>
                    <a:pt x="272" y="1136"/>
                  </a:lnTo>
                  <a:lnTo>
                    <a:pt x="251" y="1144"/>
                  </a:lnTo>
                  <a:lnTo>
                    <a:pt x="230" y="1151"/>
                  </a:lnTo>
                  <a:lnTo>
                    <a:pt x="209" y="1157"/>
                  </a:lnTo>
                  <a:lnTo>
                    <a:pt x="192" y="1165"/>
                  </a:lnTo>
                  <a:lnTo>
                    <a:pt x="172" y="1170"/>
                  </a:lnTo>
                  <a:lnTo>
                    <a:pt x="155" y="1174"/>
                  </a:lnTo>
                  <a:lnTo>
                    <a:pt x="140" y="1180"/>
                  </a:lnTo>
                  <a:lnTo>
                    <a:pt x="124" y="1184"/>
                  </a:lnTo>
                  <a:lnTo>
                    <a:pt x="111" y="1186"/>
                  </a:lnTo>
                  <a:lnTo>
                    <a:pt x="98" y="1190"/>
                  </a:lnTo>
                  <a:lnTo>
                    <a:pt x="86" y="1192"/>
                  </a:lnTo>
                  <a:lnTo>
                    <a:pt x="75" y="1193"/>
                  </a:lnTo>
                  <a:lnTo>
                    <a:pt x="65" y="1195"/>
                  </a:lnTo>
                  <a:lnTo>
                    <a:pt x="57" y="1195"/>
                  </a:lnTo>
                  <a:lnTo>
                    <a:pt x="50" y="1195"/>
                  </a:lnTo>
                  <a:lnTo>
                    <a:pt x="44" y="1195"/>
                  </a:lnTo>
                  <a:lnTo>
                    <a:pt x="38" y="1195"/>
                  </a:lnTo>
                  <a:lnTo>
                    <a:pt x="32" y="1195"/>
                  </a:lnTo>
                  <a:lnTo>
                    <a:pt x="27" y="1195"/>
                  </a:lnTo>
                  <a:lnTo>
                    <a:pt x="19" y="1193"/>
                  </a:lnTo>
                  <a:lnTo>
                    <a:pt x="11" y="1192"/>
                  </a:lnTo>
                  <a:lnTo>
                    <a:pt x="6" y="1190"/>
                  </a:lnTo>
                  <a:lnTo>
                    <a:pt x="2" y="1186"/>
                  </a:lnTo>
                  <a:lnTo>
                    <a:pt x="0" y="1184"/>
                  </a:lnTo>
                  <a:lnTo>
                    <a:pt x="0" y="1178"/>
                  </a:lnTo>
                  <a:lnTo>
                    <a:pt x="0" y="1176"/>
                  </a:lnTo>
                  <a:lnTo>
                    <a:pt x="2" y="1174"/>
                  </a:lnTo>
                  <a:lnTo>
                    <a:pt x="6" y="1170"/>
                  </a:lnTo>
                  <a:lnTo>
                    <a:pt x="11" y="1167"/>
                  </a:lnTo>
                  <a:lnTo>
                    <a:pt x="17" y="1163"/>
                  </a:lnTo>
                  <a:lnTo>
                    <a:pt x="25" y="1159"/>
                  </a:lnTo>
                  <a:lnTo>
                    <a:pt x="32" y="1155"/>
                  </a:lnTo>
                  <a:lnTo>
                    <a:pt x="42" y="1149"/>
                  </a:lnTo>
                  <a:lnTo>
                    <a:pt x="100" y="1113"/>
                  </a:lnTo>
                  <a:lnTo>
                    <a:pt x="155" y="1073"/>
                  </a:lnTo>
                  <a:lnTo>
                    <a:pt x="213" y="1030"/>
                  </a:lnTo>
                  <a:lnTo>
                    <a:pt x="268" y="986"/>
                  </a:lnTo>
                  <a:lnTo>
                    <a:pt x="297" y="965"/>
                  </a:lnTo>
                  <a:lnTo>
                    <a:pt x="326" y="942"/>
                  </a:lnTo>
                  <a:lnTo>
                    <a:pt x="355" y="917"/>
                  </a:lnTo>
                  <a:lnTo>
                    <a:pt x="384" y="894"/>
                  </a:lnTo>
                  <a:lnTo>
                    <a:pt x="410" y="869"/>
                  </a:lnTo>
                  <a:lnTo>
                    <a:pt x="439" y="844"/>
                  </a:lnTo>
                  <a:lnTo>
                    <a:pt x="468" y="819"/>
                  </a:lnTo>
                  <a:lnTo>
                    <a:pt x="495" y="794"/>
                  </a:lnTo>
                  <a:lnTo>
                    <a:pt x="547" y="746"/>
                  </a:lnTo>
                  <a:lnTo>
                    <a:pt x="597" y="698"/>
                  </a:lnTo>
                  <a:lnTo>
                    <a:pt x="646" y="648"/>
                  </a:lnTo>
                  <a:lnTo>
                    <a:pt x="694" y="597"/>
                  </a:lnTo>
                  <a:lnTo>
                    <a:pt x="742" y="543"/>
                  </a:lnTo>
                  <a:lnTo>
                    <a:pt x="788" y="487"/>
                  </a:lnTo>
                  <a:lnTo>
                    <a:pt x="833" y="432"/>
                  </a:lnTo>
                  <a:lnTo>
                    <a:pt x="877" y="374"/>
                  </a:lnTo>
                  <a:lnTo>
                    <a:pt x="890" y="355"/>
                  </a:lnTo>
                  <a:lnTo>
                    <a:pt x="902" y="336"/>
                  </a:lnTo>
                  <a:lnTo>
                    <a:pt x="913" y="318"/>
                  </a:lnTo>
                  <a:lnTo>
                    <a:pt x="923" y="301"/>
                  </a:lnTo>
                  <a:lnTo>
                    <a:pt x="932" y="284"/>
                  </a:lnTo>
                  <a:lnTo>
                    <a:pt x="942" y="265"/>
                  </a:lnTo>
                  <a:lnTo>
                    <a:pt x="950" y="247"/>
                  </a:lnTo>
                  <a:lnTo>
                    <a:pt x="957" y="230"/>
                  </a:lnTo>
                  <a:lnTo>
                    <a:pt x="963" y="213"/>
                  </a:lnTo>
                  <a:lnTo>
                    <a:pt x="969" y="196"/>
                  </a:lnTo>
                  <a:lnTo>
                    <a:pt x="975" y="180"/>
                  </a:lnTo>
                  <a:lnTo>
                    <a:pt x="978" y="163"/>
                  </a:lnTo>
                  <a:lnTo>
                    <a:pt x="980" y="146"/>
                  </a:lnTo>
                  <a:lnTo>
                    <a:pt x="982" y="130"/>
                  </a:lnTo>
                  <a:lnTo>
                    <a:pt x="984" y="113"/>
                  </a:lnTo>
                  <a:lnTo>
                    <a:pt x="984" y="98"/>
                  </a:lnTo>
                  <a:lnTo>
                    <a:pt x="984" y="86"/>
                  </a:lnTo>
                  <a:lnTo>
                    <a:pt x="986" y="75"/>
                  </a:lnTo>
                  <a:lnTo>
                    <a:pt x="988" y="65"/>
                  </a:lnTo>
                  <a:lnTo>
                    <a:pt x="990" y="55"/>
                  </a:lnTo>
                  <a:lnTo>
                    <a:pt x="992" y="46"/>
                  </a:lnTo>
                  <a:lnTo>
                    <a:pt x="996" y="38"/>
                  </a:lnTo>
                  <a:lnTo>
                    <a:pt x="1000" y="31"/>
                  </a:lnTo>
                  <a:lnTo>
                    <a:pt x="1005" y="25"/>
                  </a:lnTo>
                  <a:lnTo>
                    <a:pt x="1011" y="19"/>
                  </a:lnTo>
                  <a:lnTo>
                    <a:pt x="1017" y="13"/>
                  </a:lnTo>
                  <a:lnTo>
                    <a:pt x="1023" y="9"/>
                  </a:lnTo>
                  <a:lnTo>
                    <a:pt x="1030" y="6"/>
                  </a:lnTo>
                  <a:lnTo>
                    <a:pt x="1038" y="4"/>
                  </a:lnTo>
                  <a:lnTo>
                    <a:pt x="1046" y="0"/>
                  </a:lnTo>
                  <a:lnTo>
                    <a:pt x="1055" y="0"/>
                  </a:lnTo>
                  <a:lnTo>
                    <a:pt x="1063" y="0"/>
                  </a:lnTo>
                  <a:lnTo>
                    <a:pt x="10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6621934" y="3330189"/>
              <a:ext cx="707125" cy="443585"/>
            </a:xfrm>
            <a:custGeom>
              <a:avLst/>
              <a:gdLst/>
              <a:ahLst/>
              <a:cxnLst>
                <a:cxn ang="0">
                  <a:pos x="148" y="4"/>
                </a:cxn>
                <a:cxn ang="0">
                  <a:pos x="217" y="19"/>
                </a:cxn>
                <a:cxn ang="0">
                  <a:pos x="349" y="71"/>
                </a:cxn>
                <a:cxn ang="0">
                  <a:pos x="428" y="111"/>
                </a:cxn>
                <a:cxn ang="0">
                  <a:pos x="474" y="153"/>
                </a:cxn>
                <a:cxn ang="0">
                  <a:pos x="487" y="201"/>
                </a:cxn>
                <a:cxn ang="0">
                  <a:pos x="480" y="213"/>
                </a:cxn>
                <a:cxn ang="0">
                  <a:pos x="458" y="232"/>
                </a:cxn>
                <a:cxn ang="0">
                  <a:pos x="437" y="263"/>
                </a:cxn>
                <a:cxn ang="0">
                  <a:pos x="418" y="307"/>
                </a:cxn>
                <a:cxn ang="0">
                  <a:pos x="391" y="387"/>
                </a:cxn>
                <a:cxn ang="0">
                  <a:pos x="372" y="466"/>
                </a:cxn>
                <a:cxn ang="0">
                  <a:pos x="361" y="522"/>
                </a:cxn>
                <a:cxn ang="0">
                  <a:pos x="359" y="566"/>
                </a:cxn>
                <a:cxn ang="0">
                  <a:pos x="378" y="633"/>
                </a:cxn>
                <a:cxn ang="0">
                  <a:pos x="420" y="689"/>
                </a:cxn>
                <a:cxn ang="0">
                  <a:pos x="489" y="733"/>
                </a:cxn>
                <a:cxn ang="0">
                  <a:pos x="583" y="765"/>
                </a:cxn>
                <a:cxn ang="0">
                  <a:pos x="704" y="785"/>
                </a:cxn>
                <a:cxn ang="0">
                  <a:pos x="850" y="792"/>
                </a:cxn>
                <a:cxn ang="0">
                  <a:pos x="911" y="792"/>
                </a:cxn>
                <a:cxn ang="0">
                  <a:pos x="967" y="788"/>
                </a:cxn>
                <a:cxn ang="0">
                  <a:pos x="1042" y="781"/>
                </a:cxn>
                <a:cxn ang="0">
                  <a:pos x="1140" y="767"/>
                </a:cxn>
                <a:cxn ang="0">
                  <a:pos x="1230" y="758"/>
                </a:cxn>
                <a:cxn ang="0">
                  <a:pos x="1305" y="754"/>
                </a:cxn>
                <a:cxn ang="0">
                  <a:pos x="1353" y="754"/>
                </a:cxn>
                <a:cxn ang="0">
                  <a:pos x="1389" y="761"/>
                </a:cxn>
                <a:cxn ang="0">
                  <a:pos x="1441" y="779"/>
                </a:cxn>
                <a:cxn ang="0">
                  <a:pos x="1504" y="806"/>
                </a:cxn>
                <a:cxn ang="0">
                  <a:pos x="1539" y="840"/>
                </a:cxn>
                <a:cxn ang="0">
                  <a:pos x="1560" y="879"/>
                </a:cxn>
                <a:cxn ang="0">
                  <a:pos x="1566" y="921"/>
                </a:cxn>
                <a:cxn ang="0">
                  <a:pos x="1556" y="963"/>
                </a:cxn>
                <a:cxn ang="0">
                  <a:pos x="1523" y="996"/>
                </a:cxn>
                <a:cxn ang="0">
                  <a:pos x="1472" y="1021"/>
                </a:cxn>
                <a:cxn ang="0">
                  <a:pos x="1372" y="1049"/>
                </a:cxn>
                <a:cxn ang="0">
                  <a:pos x="1243" y="1070"/>
                </a:cxn>
                <a:cxn ang="0">
                  <a:pos x="1094" y="1080"/>
                </a:cxn>
                <a:cxn ang="0">
                  <a:pos x="911" y="1078"/>
                </a:cxn>
                <a:cxn ang="0">
                  <a:pos x="731" y="1067"/>
                </a:cxn>
                <a:cxn ang="0">
                  <a:pos x="562" y="1044"/>
                </a:cxn>
                <a:cxn ang="0">
                  <a:pos x="412" y="1011"/>
                </a:cxn>
                <a:cxn ang="0">
                  <a:pos x="290" y="971"/>
                </a:cxn>
                <a:cxn ang="0">
                  <a:pos x="190" y="919"/>
                </a:cxn>
                <a:cxn ang="0">
                  <a:pos x="113" y="856"/>
                </a:cxn>
                <a:cxn ang="0">
                  <a:pos x="57" y="781"/>
                </a:cxn>
                <a:cxn ang="0">
                  <a:pos x="25" y="694"/>
                </a:cxn>
                <a:cxn ang="0">
                  <a:pos x="13" y="598"/>
                </a:cxn>
                <a:cxn ang="0">
                  <a:pos x="25" y="552"/>
                </a:cxn>
                <a:cxn ang="0">
                  <a:pos x="29" y="479"/>
                </a:cxn>
                <a:cxn ang="0">
                  <a:pos x="29" y="416"/>
                </a:cxn>
                <a:cxn ang="0">
                  <a:pos x="23" y="291"/>
                </a:cxn>
                <a:cxn ang="0">
                  <a:pos x="4" y="182"/>
                </a:cxn>
                <a:cxn ang="0">
                  <a:pos x="0" y="94"/>
                </a:cxn>
                <a:cxn ang="0">
                  <a:pos x="4" y="44"/>
                </a:cxn>
                <a:cxn ang="0">
                  <a:pos x="25" y="21"/>
                </a:cxn>
                <a:cxn ang="0">
                  <a:pos x="67" y="4"/>
                </a:cxn>
              </a:cxnLst>
              <a:rect l="0" t="0" r="r" b="b"/>
              <a:pathLst>
                <a:path w="1566" h="1080">
                  <a:moveTo>
                    <a:pt x="100" y="0"/>
                  </a:moveTo>
                  <a:lnTo>
                    <a:pt x="111" y="0"/>
                  </a:lnTo>
                  <a:lnTo>
                    <a:pt x="123" y="0"/>
                  </a:lnTo>
                  <a:lnTo>
                    <a:pt x="134" y="2"/>
                  </a:lnTo>
                  <a:lnTo>
                    <a:pt x="148" y="4"/>
                  </a:lnTo>
                  <a:lnTo>
                    <a:pt x="159" y="5"/>
                  </a:lnTo>
                  <a:lnTo>
                    <a:pt x="172" y="7"/>
                  </a:lnTo>
                  <a:lnTo>
                    <a:pt x="188" y="11"/>
                  </a:lnTo>
                  <a:lnTo>
                    <a:pt x="201" y="15"/>
                  </a:lnTo>
                  <a:lnTo>
                    <a:pt x="217" y="19"/>
                  </a:lnTo>
                  <a:lnTo>
                    <a:pt x="232" y="25"/>
                  </a:lnTo>
                  <a:lnTo>
                    <a:pt x="263" y="34"/>
                  </a:lnTo>
                  <a:lnTo>
                    <a:pt x="295" y="48"/>
                  </a:lnTo>
                  <a:lnTo>
                    <a:pt x="330" y="63"/>
                  </a:lnTo>
                  <a:lnTo>
                    <a:pt x="349" y="71"/>
                  </a:lnTo>
                  <a:lnTo>
                    <a:pt x="368" y="78"/>
                  </a:lnTo>
                  <a:lnTo>
                    <a:pt x="384" y="86"/>
                  </a:lnTo>
                  <a:lnTo>
                    <a:pt x="399" y="94"/>
                  </a:lnTo>
                  <a:lnTo>
                    <a:pt x="414" y="101"/>
                  </a:lnTo>
                  <a:lnTo>
                    <a:pt x="428" y="111"/>
                  </a:lnTo>
                  <a:lnTo>
                    <a:pt x="439" y="119"/>
                  </a:lnTo>
                  <a:lnTo>
                    <a:pt x="449" y="128"/>
                  </a:lnTo>
                  <a:lnTo>
                    <a:pt x="458" y="136"/>
                  </a:lnTo>
                  <a:lnTo>
                    <a:pt x="466" y="146"/>
                  </a:lnTo>
                  <a:lnTo>
                    <a:pt x="474" y="153"/>
                  </a:lnTo>
                  <a:lnTo>
                    <a:pt x="478" y="163"/>
                  </a:lnTo>
                  <a:lnTo>
                    <a:pt x="483" y="172"/>
                  </a:lnTo>
                  <a:lnTo>
                    <a:pt x="485" y="182"/>
                  </a:lnTo>
                  <a:lnTo>
                    <a:pt x="487" y="192"/>
                  </a:lnTo>
                  <a:lnTo>
                    <a:pt x="487" y="201"/>
                  </a:lnTo>
                  <a:lnTo>
                    <a:pt x="487" y="203"/>
                  </a:lnTo>
                  <a:lnTo>
                    <a:pt x="487" y="205"/>
                  </a:lnTo>
                  <a:lnTo>
                    <a:pt x="485" y="207"/>
                  </a:lnTo>
                  <a:lnTo>
                    <a:pt x="483" y="209"/>
                  </a:lnTo>
                  <a:lnTo>
                    <a:pt x="480" y="213"/>
                  </a:lnTo>
                  <a:lnTo>
                    <a:pt x="476" y="217"/>
                  </a:lnTo>
                  <a:lnTo>
                    <a:pt x="472" y="218"/>
                  </a:lnTo>
                  <a:lnTo>
                    <a:pt x="466" y="224"/>
                  </a:lnTo>
                  <a:lnTo>
                    <a:pt x="462" y="228"/>
                  </a:lnTo>
                  <a:lnTo>
                    <a:pt x="458" y="232"/>
                  </a:lnTo>
                  <a:lnTo>
                    <a:pt x="455" y="236"/>
                  </a:lnTo>
                  <a:lnTo>
                    <a:pt x="451" y="241"/>
                  </a:lnTo>
                  <a:lnTo>
                    <a:pt x="447" y="247"/>
                  </a:lnTo>
                  <a:lnTo>
                    <a:pt x="443" y="255"/>
                  </a:lnTo>
                  <a:lnTo>
                    <a:pt x="437" y="263"/>
                  </a:lnTo>
                  <a:lnTo>
                    <a:pt x="433" y="270"/>
                  </a:lnTo>
                  <a:lnTo>
                    <a:pt x="430" y="278"/>
                  </a:lnTo>
                  <a:lnTo>
                    <a:pt x="426" y="288"/>
                  </a:lnTo>
                  <a:lnTo>
                    <a:pt x="422" y="295"/>
                  </a:lnTo>
                  <a:lnTo>
                    <a:pt x="418" y="307"/>
                  </a:lnTo>
                  <a:lnTo>
                    <a:pt x="414" y="316"/>
                  </a:lnTo>
                  <a:lnTo>
                    <a:pt x="410" y="328"/>
                  </a:lnTo>
                  <a:lnTo>
                    <a:pt x="401" y="351"/>
                  </a:lnTo>
                  <a:lnTo>
                    <a:pt x="397" y="370"/>
                  </a:lnTo>
                  <a:lnTo>
                    <a:pt x="391" y="387"/>
                  </a:lnTo>
                  <a:lnTo>
                    <a:pt x="387" y="405"/>
                  </a:lnTo>
                  <a:lnTo>
                    <a:pt x="384" y="422"/>
                  </a:lnTo>
                  <a:lnTo>
                    <a:pt x="380" y="437"/>
                  </a:lnTo>
                  <a:lnTo>
                    <a:pt x="376" y="453"/>
                  </a:lnTo>
                  <a:lnTo>
                    <a:pt x="372" y="466"/>
                  </a:lnTo>
                  <a:lnTo>
                    <a:pt x="370" y="479"/>
                  </a:lnTo>
                  <a:lnTo>
                    <a:pt x="366" y="491"/>
                  </a:lnTo>
                  <a:lnTo>
                    <a:pt x="364" y="502"/>
                  </a:lnTo>
                  <a:lnTo>
                    <a:pt x="362" y="512"/>
                  </a:lnTo>
                  <a:lnTo>
                    <a:pt x="361" y="522"/>
                  </a:lnTo>
                  <a:lnTo>
                    <a:pt x="361" y="531"/>
                  </a:lnTo>
                  <a:lnTo>
                    <a:pt x="359" y="539"/>
                  </a:lnTo>
                  <a:lnTo>
                    <a:pt x="359" y="545"/>
                  </a:lnTo>
                  <a:lnTo>
                    <a:pt x="359" y="552"/>
                  </a:lnTo>
                  <a:lnTo>
                    <a:pt x="359" y="566"/>
                  </a:lnTo>
                  <a:lnTo>
                    <a:pt x="361" y="581"/>
                  </a:lnTo>
                  <a:lnTo>
                    <a:pt x="362" y="595"/>
                  </a:lnTo>
                  <a:lnTo>
                    <a:pt x="366" y="608"/>
                  </a:lnTo>
                  <a:lnTo>
                    <a:pt x="372" y="621"/>
                  </a:lnTo>
                  <a:lnTo>
                    <a:pt x="378" y="633"/>
                  </a:lnTo>
                  <a:lnTo>
                    <a:pt x="384" y="646"/>
                  </a:lnTo>
                  <a:lnTo>
                    <a:pt x="391" y="658"/>
                  </a:lnTo>
                  <a:lnTo>
                    <a:pt x="399" y="667"/>
                  </a:lnTo>
                  <a:lnTo>
                    <a:pt x="409" y="679"/>
                  </a:lnTo>
                  <a:lnTo>
                    <a:pt x="420" y="689"/>
                  </a:lnTo>
                  <a:lnTo>
                    <a:pt x="432" y="698"/>
                  </a:lnTo>
                  <a:lnTo>
                    <a:pt x="445" y="708"/>
                  </a:lnTo>
                  <a:lnTo>
                    <a:pt x="458" y="717"/>
                  </a:lnTo>
                  <a:lnTo>
                    <a:pt x="474" y="725"/>
                  </a:lnTo>
                  <a:lnTo>
                    <a:pt x="489" y="733"/>
                  </a:lnTo>
                  <a:lnTo>
                    <a:pt x="506" y="740"/>
                  </a:lnTo>
                  <a:lnTo>
                    <a:pt x="524" y="746"/>
                  </a:lnTo>
                  <a:lnTo>
                    <a:pt x="543" y="754"/>
                  </a:lnTo>
                  <a:lnTo>
                    <a:pt x="562" y="760"/>
                  </a:lnTo>
                  <a:lnTo>
                    <a:pt x="583" y="765"/>
                  </a:lnTo>
                  <a:lnTo>
                    <a:pt x="606" y="769"/>
                  </a:lnTo>
                  <a:lnTo>
                    <a:pt x="629" y="775"/>
                  </a:lnTo>
                  <a:lnTo>
                    <a:pt x="652" y="779"/>
                  </a:lnTo>
                  <a:lnTo>
                    <a:pt x="677" y="781"/>
                  </a:lnTo>
                  <a:lnTo>
                    <a:pt x="704" y="785"/>
                  </a:lnTo>
                  <a:lnTo>
                    <a:pt x="731" y="786"/>
                  </a:lnTo>
                  <a:lnTo>
                    <a:pt x="760" y="790"/>
                  </a:lnTo>
                  <a:lnTo>
                    <a:pt x="788" y="790"/>
                  </a:lnTo>
                  <a:lnTo>
                    <a:pt x="819" y="792"/>
                  </a:lnTo>
                  <a:lnTo>
                    <a:pt x="850" y="792"/>
                  </a:lnTo>
                  <a:lnTo>
                    <a:pt x="882" y="794"/>
                  </a:lnTo>
                  <a:lnTo>
                    <a:pt x="888" y="792"/>
                  </a:lnTo>
                  <a:lnTo>
                    <a:pt x="896" y="792"/>
                  </a:lnTo>
                  <a:lnTo>
                    <a:pt x="904" y="792"/>
                  </a:lnTo>
                  <a:lnTo>
                    <a:pt x="911" y="792"/>
                  </a:lnTo>
                  <a:lnTo>
                    <a:pt x="921" y="792"/>
                  </a:lnTo>
                  <a:lnTo>
                    <a:pt x="930" y="790"/>
                  </a:lnTo>
                  <a:lnTo>
                    <a:pt x="942" y="790"/>
                  </a:lnTo>
                  <a:lnTo>
                    <a:pt x="953" y="788"/>
                  </a:lnTo>
                  <a:lnTo>
                    <a:pt x="967" y="788"/>
                  </a:lnTo>
                  <a:lnTo>
                    <a:pt x="980" y="786"/>
                  </a:lnTo>
                  <a:lnTo>
                    <a:pt x="994" y="785"/>
                  </a:lnTo>
                  <a:lnTo>
                    <a:pt x="1009" y="785"/>
                  </a:lnTo>
                  <a:lnTo>
                    <a:pt x="1024" y="783"/>
                  </a:lnTo>
                  <a:lnTo>
                    <a:pt x="1042" y="781"/>
                  </a:lnTo>
                  <a:lnTo>
                    <a:pt x="1059" y="779"/>
                  </a:lnTo>
                  <a:lnTo>
                    <a:pt x="1078" y="777"/>
                  </a:lnTo>
                  <a:lnTo>
                    <a:pt x="1099" y="773"/>
                  </a:lnTo>
                  <a:lnTo>
                    <a:pt x="1119" y="769"/>
                  </a:lnTo>
                  <a:lnTo>
                    <a:pt x="1140" y="767"/>
                  </a:lnTo>
                  <a:lnTo>
                    <a:pt x="1159" y="765"/>
                  </a:lnTo>
                  <a:lnTo>
                    <a:pt x="1178" y="763"/>
                  </a:lnTo>
                  <a:lnTo>
                    <a:pt x="1195" y="761"/>
                  </a:lnTo>
                  <a:lnTo>
                    <a:pt x="1213" y="760"/>
                  </a:lnTo>
                  <a:lnTo>
                    <a:pt x="1230" y="758"/>
                  </a:lnTo>
                  <a:lnTo>
                    <a:pt x="1245" y="756"/>
                  </a:lnTo>
                  <a:lnTo>
                    <a:pt x="1261" y="756"/>
                  </a:lnTo>
                  <a:lnTo>
                    <a:pt x="1276" y="754"/>
                  </a:lnTo>
                  <a:lnTo>
                    <a:pt x="1291" y="754"/>
                  </a:lnTo>
                  <a:lnTo>
                    <a:pt x="1305" y="754"/>
                  </a:lnTo>
                  <a:lnTo>
                    <a:pt x="1318" y="754"/>
                  </a:lnTo>
                  <a:lnTo>
                    <a:pt x="1332" y="754"/>
                  </a:lnTo>
                  <a:lnTo>
                    <a:pt x="1343" y="754"/>
                  </a:lnTo>
                  <a:lnTo>
                    <a:pt x="1349" y="754"/>
                  </a:lnTo>
                  <a:lnTo>
                    <a:pt x="1353" y="754"/>
                  </a:lnTo>
                  <a:lnTo>
                    <a:pt x="1358" y="754"/>
                  </a:lnTo>
                  <a:lnTo>
                    <a:pt x="1366" y="756"/>
                  </a:lnTo>
                  <a:lnTo>
                    <a:pt x="1372" y="758"/>
                  </a:lnTo>
                  <a:lnTo>
                    <a:pt x="1379" y="760"/>
                  </a:lnTo>
                  <a:lnTo>
                    <a:pt x="1389" y="761"/>
                  </a:lnTo>
                  <a:lnTo>
                    <a:pt x="1397" y="765"/>
                  </a:lnTo>
                  <a:lnTo>
                    <a:pt x="1406" y="767"/>
                  </a:lnTo>
                  <a:lnTo>
                    <a:pt x="1418" y="771"/>
                  </a:lnTo>
                  <a:lnTo>
                    <a:pt x="1429" y="775"/>
                  </a:lnTo>
                  <a:lnTo>
                    <a:pt x="1441" y="779"/>
                  </a:lnTo>
                  <a:lnTo>
                    <a:pt x="1452" y="785"/>
                  </a:lnTo>
                  <a:lnTo>
                    <a:pt x="1466" y="788"/>
                  </a:lnTo>
                  <a:lnTo>
                    <a:pt x="1479" y="794"/>
                  </a:lnTo>
                  <a:lnTo>
                    <a:pt x="1495" y="800"/>
                  </a:lnTo>
                  <a:lnTo>
                    <a:pt x="1504" y="806"/>
                  </a:lnTo>
                  <a:lnTo>
                    <a:pt x="1512" y="811"/>
                  </a:lnTo>
                  <a:lnTo>
                    <a:pt x="1520" y="819"/>
                  </a:lnTo>
                  <a:lnTo>
                    <a:pt x="1527" y="827"/>
                  </a:lnTo>
                  <a:lnTo>
                    <a:pt x="1533" y="832"/>
                  </a:lnTo>
                  <a:lnTo>
                    <a:pt x="1539" y="840"/>
                  </a:lnTo>
                  <a:lnTo>
                    <a:pt x="1545" y="848"/>
                  </a:lnTo>
                  <a:lnTo>
                    <a:pt x="1548" y="856"/>
                  </a:lnTo>
                  <a:lnTo>
                    <a:pt x="1554" y="863"/>
                  </a:lnTo>
                  <a:lnTo>
                    <a:pt x="1556" y="871"/>
                  </a:lnTo>
                  <a:lnTo>
                    <a:pt x="1560" y="879"/>
                  </a:lnTo>
                  <a:lnTo>
                    <a:pt x="1562" y="886"/>
                  </a:lnTo>
                  <a:lnTo>
                    <a:pt x="1564" y="894"/>
                  </a:lnTo>
                  <a:lnTo>
                    <a:pt x="1566" y="903"/>
                  </a:lnTo>
                  <a:lnTo>
                    <a:pt x="1566" y="911"/>
                  </a:lnTo>
                  <a:lnTo>
                    <a:pt x="1566" y="921"/>
                  </a:lnTo>
                  <a:lnTo>
                    <a:pt x="1566" y="928"/>
                  </a:lnTo>
                  <a:lnTo>
                    <a:pt x="1566" y="938"/>
                  </a:lnTo>
                  <a:lnTo>
                    <a:pt x="1562" y="948"/>
                  </a:lnTo>
                  <a:lnTo>
                    <a:pt x="1560" y="955"/>
                  </a:lnTo>
                  <a:lnTo>
                    <a:pt x="1556" y="963"/>
                  </a:lnTo>
                  <a:lnTo>
                    <a:pt x="1550" y="971"/>
                  </a:lnTo>
                  <a:lnTo>
                    <a:pt x="1546" y="978"/>
                  </a:lnTo>
                  <a:lnTo>
                    <a:pt x="1539" y="984"/>
                  </a:lnTo>
                  <a:lnTo>
                    <a:pt x="1533" y="990"/>
                  </a:lnTo>
                  <a:lnTo>
                    <a:pt x="1523" y="996"/>
                  </a:lnTo>
                  <a:lnTo>
                    <a:pt x="1516" y="1001"/>
                  </a:lnTo>
                  <a:lnTo>
                    <a:pt x="1506" y="1007"/>
                  </a:lnTo>
                  <a:lnTo>
                    <a:pt x="1495" y="1011"/>
                  </a:lnTo>
                  <a:lnTo>
                    <a:pt x="1483" y="1017"/>
                  </a:lnTo>
                  <a:lnTo>
                    <a:pt x="1472" y="1021"/>
                  </a:lnTo>
                  <a:lnTo>
                    <a:pt x="1458" y="1024"/>
                  </a:lnTo>
                  <a:lnTo>
                    <a:pt x="1437" y="1030"/>
                  </a:lnTo>
                  <a:lnTo>
                    <a:pt x="1416" y="1038"/>
                  </a:lnTo>
                  <a:lnTo>
                    <a:pt x="1395" y="1044"/>
                  </a:lnTo>
                  <a:lnTo>
                    <a:pt x="1372" y="1049"/>
                  </a:lnTo>
                  <a:lnTo>
                    <a:pt x="1347" y="1055"/>
                  </a:lnTo>
                  <a:lnTo>
                    <a:pt x="1322" y="1059"/>
                  </a:lnTo>
                  <a:lnTo>
                    <a:pt x="1297" y="1065"/>
                  </a:lnTo>
                  <a:lnTo>
                    <a:pt x="1270" y="1067"/>
                  </a:lnTo>
                  <a:lnTo>
                    <a:pt x="1243" y="1070"/>
                  </a:lnTo>
                  <a:lnTo>
                    <a:pt x="1214" y="1074"/>
                  </a:lnTo>
                  <a:lnTo>
                    <a:pt x="1186" y="1076"/>
                  </a:lnTo>
                  <a:lnTo>
                    <a:pt x="1155" y="1078"/>
                  </a:lnTo>
                  <a:lnTo>
                    <a:pt x="1124" y="1078"/>
                  </a:lnTo>
                  <a:lnTo>
                    <a:pt x="1094" y="1080"/>
                  </a:lnTo>
                  <a:lnTo>
                    <a:pt x="1061" y="1080"/>
                  </a:lnTo>
                  <a:lnTo>
                    <a:pt x="1026" y="1080"/>
                  </a:lnTo>
                  <a:lnTo>
                    <a:pt x="988" y="1080"/>
                  </a:lnTo>
                  <a:lnTo>
                    <a:pt x="950" y="1080"/>
                  </a:lnTo>
                  <a:lnTo>
                    <a:pt x="911" y="1078"/>
                  </a:lnTo>
                  <a:lnTo>
                    <a:pt x="875" y="1078"/>
                  </a:lnTo>
                  <a:lnTo>
                    <a:pt x="838" y="1076"/>
                  </a:lnTo>
                  <a:lnTo>
                    <a:pt x="802" y="1074"/>
                  </a:lnTo>
                  <a:lnTo>
                    <a:pt x="765" y="1070"/>
                  </a:lnTo>
                  <a:lnTo>
                    <a:pt x="731" y="1067"/>
                  </a:lnTo>
                  <a:lnTo>
                    <a:pt x="696" y="1065"/>
                  </a:lnTo>
                  <a:lnTo>
                    <a:pt x="662" y="1059"/>
                  </a:lnTo>
                  <a:lnTo>
                    <a:pt x="627" y="1055"/>
                  </a:lnTo>
                  <a:lnTo>
                    <a:pt x="595" y="1049"/>
                  </a:lnTo>
                  <a:lnTo>
                    <a:pt x="562" y="1044"/>
                  </a:lnTo>
                  <a:lnTo>
                    <a:pt x="529" y="1038"/>
                  </a:lnTo>
                  <a:lnTo>
                    <a:pt x="497" y="1030"/>
                  </a:lnTo>
                  <a:lnTo>
                    <a:pt x="466" y="1024"/>
                  </a:lnTo>
                  <a:lnTo>
                    <a:pt x="439" y="1017"/>
                  </a:lnTo>
                  <a:lnTo>
                    <a:pt x="412" y="1011"/>
                  </a:lnTo>
                  <a:lnTo>
                    <a:pt x="385" y="1003"/>
                  </a:lnTo>
                  <a:lnTo>
                    <a:pt x="361" y="996"/>
                  </a:lnTo>
                  <a:lnTo>
                    <a:pt x="336" y="988"/>
                  </a:lnTo>
                  <a:lnTo>
                    <a:pt x="313" y="978"/>
                  </a:lnTo>
                  <a:lnTo>
                    <a:pt x="290" y="971"/>
                  </a:lnTo>
                  <a:lnTo>
                    <a:pt x="268" y="961"/>
                  </a:lnTo>
                  <a:lnTo>
                    <a:pt x="247" y="951"/>
                  </a:lnTo>
                  <a:lnTo>
                    <a:pt x="228" y="940"/>
                  </a:lnTo>
                  <a:lnTo>
                    <a:pt x="209" y="928"/>
                  </a:lnTo>
                  <a:lnTo>
                    <a:pt x="190" y="919"/>
                  </a:lnTo>
                  <a:lnTo>
                    <a:pt x="172" y="905"/>
                  </a:lnTo>
                  <a:lnTo>
                    <a:pt x="157" y="894"/>
                  </a:lnTo>
                  <a:lnTo>
                    <a:pt x="142" y="880"/>
                  </a:lnTo>
                  <a:lnTo>
                    <a:pt x="126" y="869"/>
                  </a:lnTo>
                  <a:lnTo>
                    <a:pt x="113" y="856"/>
                  </a:lnTo>
                  <a:lnTo>
                    <a:pt x="100" y="840"/>
                  </a:lnTo>
                  <a:lnTo>
                    <a:pt x="88" y="827"/>
                  </a:lnTo>
                  <a:lnTo>
                    <a:pt x="77" y="811"/>
                  </a:lnTo>
                  <a:lnTo>
                    <a:pt x="67" y="796"/>
                  </a:lnTo>
                  <a:lnTo>
                    <a:pt x="57" y="781"/>
                  </a:lnTo>
                  <a:lnTo>
                    <a:pt x="50" y="763"/>
                  </a:lnTo>
                  <a:lnTo>
                    <a:pt x="42" y="748"/>
                  </a:lnTo>
                  <a:lnTo>
                    <a:pt x="34" y="731"/>
                  </a:lnTo>
                  <a:lnTo>
                    <a:pt x="29" y="712"/>
                  </a:lnTo>
                  <a:lnTo>
                    <a:pt x="25" y="694"/>
                  </a:lnTo>
                  <a:lnTo>
                    <a:pt x="21" y="675"/>
                  </a:lnTo>
                  <a:lnTo>
                    <a:pt x="17" y="658"/>
                  </a:lnTo>
                  <a:lnTo>
                    <a:pt x="15" y="637"/>
                  </a:lnTo>
                  <a:lnTo>
                    <a:pt x="13" y="618"/>
                  </a:lnTo>
                  <a:lnTo>
                    <a:pt x="13" y="598"/>
                  </a:lnTo>
                  <a:lnTo>
                    <a:pt x="17" y="591"/>
                  </a:lnTo>
                  <a:lnTo>
                    <a:pt x="19" y="583"/>
                  </a:lnTo>
                  <a:lnTo>
                    <a:pt x="21" y="573"/>
                  </a:lnTo>
                  <a:lnTo>
                    <a:pt x="23" y="564"/>
                  </a:lnTo>
                  <a:lnTo>
                    <a:pt x="25" y="552"/>
                  </a:lnTo>
                  <a:lnTo>
                    <a:pt x="27" y="539"/>
                  </a:lnTo>
                  <a:lnTo>
                    <a:pt x="27" y="525"/>
                  </a:lnTo>
                  <a:lnTo>
                    <a:pt x="29" y="512"/>
                  </a:lnTo>
                  <a:lnTo>
                    <a:pt x="29" y="495"/>
                  </a:lnTo>
                  <a:lnTo>
                    <a:pt x="29" y="479"/>
                  </a:lnTo>
                  <a:lnTo>
                    <a:pt x="29" y="464"/>
                  </a:lnTo>
                  <a:lnTo>
                    <a:pt x="29" y="451"/>
                  </a:lnTo>
                  <a:lnTo>
                    <a:pt x="29" y="439"/>
                  </a:lnTo>
                  <a:lnTo>
                    <a:pt x="29" y="428"/>
                  </a:lnTo>
                  <a:lnTo>
                    <a:pt x="29" y="416"/>
                  </a:lnTo>
                  <a:lnTo>
                    <a:pt x="29" y="408"/>
                  </a:lnTo>
                  <a:lnTo>
                    <a:pt x="27" y="376"/>
                  </a:lnTo>
                  <a:lnTo>
                    <a:pt x="27" y="347"/>
                  </a:lnTo>
                  <a:lnTo>
                    <a:pt x="25" y="318"/>
                  </a:lnTo>
                  <a:lnTo>
                    <a:pt x="23" y="291"/>
                  </a:lnTo>
                  <a:lnTo>
                    <a:pt x="19" y="266"/>
                  </a:lnTo>
                  <a:lnTo>
                    <a:pt x="15" y="243"/>
                  </a:lnTo>
                  <a:lnTo>
                    <a:pt x="11" y="220"/>
                  </a:lnTo>
                  <a:lnTo>
                    <a:pt x="6" y="201"/>
                  </a:lnTo>
                  <a:lnTo>
                    <a:pt x="4" y="182"/>
                  </a:lnTo>
                  <a:lnTo>
                    <a:pt x="2" y="163"/>
                  </a:lnTo>
                  <a:lnTo>
                    <a:pt x="2" y="146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9" y="34"/>
                  </a:lnTo>
                  <a:lnTo>
                    <a:pt x="13" y="28"/>
                  </a:lnTo>
                  <a:lnTo>
                    <a:pt x="19" y="25"/>
                  </a:lnTo>
                  <a:lnTo>
                    <a:pt x="25" y="21"/>
                  </a:lnTo>
                  <a:lnTo>
                    <a:pt x="32" y="17"/>
                  </a:lnTo>
                  <a:lnTo>
                    <a:pt x="40" y="13"/>
                  </a:lnTo>
                  <a:lnTo>
                    <a:pt x="48" y="9"/>
                  </a:lnTo>
                  <a:lnTo>
                    <a:pt x="57" y="7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8" y="0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0" y="1752600"/>
            <a:ext cx="2200849" cy="1360326"/>
            <a:chOff x="2514600" y="3624424"/>
            <a:chExt cx="2200849" cy="1360326"/>
          </a:xfrm>
        </p:grpSpPr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3001370" y="3624424"/>
              <a:ext cx="1363678" cy="203720"/>
            </a:xfrm>
            <a:custGeom>
              <a:avLst/>
              <a:gdLst/>
              <a:ahLst/>
              <a:cxnLst>
                <a:cxn ang="0">
                  <a:pos x="2614" y="4"/>
                </a:cxn>
                <a:cxn ang="0">
                  <a:pos x="2687" y="17"/>
                </a:cxn>
                <a:cxn ang="0">
                  <a:pos x="2769" y="38"/>
                </a:cxn>
                <a:cxn ang="0">
                  <a:pos x="2859" y="71"/>
                </a:cxn>
                <a:cxn ang="0">
                  <a:pos x="2930" y="100"/>
                </a:cxn>
                <a:cxn ang="0">
                  <a:pos x="2978" y="125"/>
                </a:cxn>
                <a:cxn ang="0">
                  <a:pos x="3007" y="155"/>
                </a:cxn>
                <a:cxn ang="0">
                  <a:pos x="3019" y="188"/>
                </a:cxn>
                <a:cxn ang="0">
                  <a:pos x="3013" y="215"/>
                </a:cxn>
                <a:cxn ang="0">
                  <a:pos x="2986" y="236"/>
                </a:cxn>
                <a:cxn ang="0">
                  <a:pos x="2936" y="253"/>
                </a:cxn>
                <a:cxn ang="0">
                  <a:pos x="2861" y="269"/>
                </a:cxn>
                <a:cxn ang="0">
                  <a:pos x="2798" y="282"/>
                </a:cxn>
                <a:cxn ang="0">
                  <a:pos x="2725" y="295"/>
                </a:cxn>
                <a:cxn ang="0">
                  <a:pos x="2639" y="309"/>
                </a:cxn>
                <a:cxn ang="0">
                  <a:pos x="2535" y="324"/>
                </a:cxn>
                <a:cxn ang="0">
                  <a:pos x="2416" y="340"/>
                </a:cxn>
                <a:cxn ang="0">
                  <a:pos x="2280" y="357"/>
                </a:cxn>
                <a:cxn ang="0">
                  <a:pos x="2130" y="374"/>
                </a:cxn>
                <a:cxn ang="0">
                  <a:pos x="1963" y="393"/>
                </a:cxn>
                <a:cxn ang="0">
                  <a:pos x="1725" y="414"/>
                </a:cxn>
                <a:cxn ang="0">
                  <a:pos x="1487" y="436"/>
                </a:cxn>
                <a:cxn ang="0">
                  <a:pos x="1272" y="453"/>
                </a:cxn>
                <a:cxn ang="0">
                  <a:pos x="1081" y="468"/>
                </a:cxn>
                <a:cxn ang="0">
                  <a:pos x="910" y="480"/>
                </a:cxn>
                <a:cxn ang="0">
                  <a:pos x="764" y="487"/>
                </a:cxn>
                <a:cxn ang="0">
                  <a:pos x="641" y="493"/>
                </a:cxn>
                <a:cxn ang="0">
                  <a:pos x="539" y="495"/>
                </a:cxn>
                <a:cxn ang="0">
                  <a:pos x="415" y="493"/>
                </a:cxn>
                <a:cxn ang="0">
                  <a:pos x="296" y="485"/>
                </a:cxn>
                <a:cxn ang="0">
                  <a:pos x="200" y="472"/>
                </a:cxn>
                <a:cxn ang="0">
                  <a:pos x="123" y="451"/>
                </a:cxn>
                <a:cxn ang="0">
                  <a:pos x="71" y="420"/>
                </a:cxn>
                <a:cxn ang="0">
                  <a:pos x="35" y="391"/>
                </a:cxn>
                <a:cxn ang="0">
                  <a:pos x="12" y="365"/>
                </a:cxn>
                <a:cxn ang="0">
                  <a:pos x="0" y="340"/>
                </a:cxn>
                <a:cxn ang="0">
                  <a:pos x="2" y="326"/>
                </a:cxn>
                <a:cxn ang="0">
                  <a:pos x="12" y="318"/>
                </a:cxn>
                <a:cxn ang="0">
                  <a:pos x="31" y="311"/>
                </a:cxn>
                <a:cxn ang="0">
                  <a:pos x="56" y="305"/>
                </a:cxn>
                <a:cxn ang="0">
                  <a:pos x="90" y="299"/>
                </a:cxn>
                <a:cxn ang="0">
                  <a:pos x="167" y="292"/>
                </a:cxn>
                <a:cxn ang="0">
                  <a:pos x="407" y="276"/>
                </a:cxn>
                <a:cxn ang="0">
                  <a:pos x="1063" y="219"/>
                </a:cxn>
                <a:cxn ang="0">
                  <a:pos x="1658" y="148"/>
                </a:cxn>
                <a:cxn ang="0">
                  <a:pos x="1894" y="119"/>
                </a:cxn>
                <a:cxn ang="0">
                  <a:pos x="2105" y="88"/>
                </a:cxn>
                <a:cxn ang="0">
                  <a:pos x="2291" y="56"/>
                </a:cxn>
                <a:cxn ang="0">
                  <a:pos x="2430" y="27"/>
                </a:cxn>
                <a:cxn ang="0">
                  <a:pos x="2478" y="15"/>
                </a:cxn>
                <a:cxn ang="0">
                  <a:pos x="2516" y="8"/>
                </a:cxn>
                <a:cxn ang="0">
                  <a:pos x="2549" y="2"/>
                </a:cxn>
                <a:cxn ang="0">
                  <a:pos x="2568" y="0"/>
                </a:cxn>
              </a:cxnLst>
              <a:rect l="0" t="0" r="r" b="b"/>
              <a:pathLst>
                <a:path w="3021" h="495">
                  <a:moveTo>
                    <a:pt x="2568" y="0"/>
                  </a:moveTo>
                  <a:lnTo>
                    <a:pt x="2581" y="2"/>
                  </a:lnTo>
                  <a:lnTo>
                    <a:pt x="2598" y="2"/>
                  </a:lnTo>
                  <a:lnTo>
                    <a:pt x="2614" y="4"/>
                  </a:lnTo>
                  <a:lnTo>
                    <a:pt x="2631" y="6"/>
                  </a:lnTo>
                  <a:lnTo>
                    <a:pt x="2648" y="10"/>
                  </a:lnTo>
                  <a:lnTo>
                    <a:pt x="2667" y="11"/>
                  </a:lnTo>
                  <a:lnTo>
                    <a:pt x="2687" y="17"/>
                  </a:lnTo>
                  <a:lnTo>
                    <a:pt x="2706" y="21"/>
                  </a:lnTo>
                  <a:lnTo>
                    <a:pt x="2727" y="27"/>
                  </a:lnTo>
                  <a:lnTo>
                    <a:pt x="2748" y="33"/>
                  </a:lnTo>
                  <a:lnTo>
                    <a:pt x="2769" y="38"/>
                  </a:lnTo>
                  <a:lnTo>
                    <a:pt x="2790" y="46"/>
                  </a:lnTo>
                  <a:lnTo>
                    <a:pt x="2813" y="54"/>
                  </a:lnTo>
                  <a:lnTo>
                    <a:pt x="2836" y="63"/>
                  </a:lnTo>
                  <a:lnTo>
                    <a:pt x="2859" y="71"/>
                  </a:lnTo>
                  <a:lnTo>
                    <a:pt x="2882" y="81"/>
                  </a:lnTo>
                  <a:lnTo>
                    <a:pt x="2900" y="86"/>
                  </a:lnTo>
                  <a:lnTo>
                    <a:pt x="2915" y="92"/>
                  </a:lnTo>
                  <a:lnTo>
                    <a:pt x="2930" y="100"/>
                  </a:lnTo>
                  <a:lnTo>
                    <a:pt x="2944" y="105"/>
                  </a:lnTo>
                  <a:lnTo>
                    <a:pt x="2955" y="111"/>
                  </a:lnTo>
                  <a:lnTo>
                    <a:pt x="2967" y="119"/>
                  </a:lnTo>
                  <a:lnTo>
                    <a:pt x="2978" y="125"/>
                  </a:lnTo>
                  <a:lnTo>
                    <a:pt x="2986" y="132"/>
                  </a:lnTo>
                  <a:lnTo>
                    <a:pt x="2994" y="140"/>
                  </a:lnTo>
                  <a:lnTo>
                    <a:pt x="3001" y="148"/>
                  </a:lnTo>
                  <a:lnTo>
                    <a:pt x="3007" y="155"/>
                  </a:lnTo>
                  <a:lnTo>
                    <a:pt x="3011" y="163"/>
                  </a:lnTo>
                  <a:lnTo>
                    <a:pt x="3015" y="171"/>
                  </a:lnTo>
                  <a:lnTo>
                    <a:pt x="3019" y="180"/>
                  </a:lnTo>
                  <a:lnTo>
                    <a:pt x="3019" y="188"/>
                  </a:lnTo>
                  <a:lnTo>
                    <a:pt x="3021" y="196"/>
                  </a:lnTo>
                  <a:lnTo>
                    <a:pt x="3019" y="203"/>
                  </a:lnTo>
                  <a:lnTo>
                    <a:pt x="3017" y="209"/>
                  </a:lnTo>
                  <a:lnTo>
                    <a:pt x="3013" y="215"/>
                  </a:lnTo>
                  <a:lnTo>
                    <a:pt x="3009" y="221"/>
                  </a:lnTo>
                  <a:lnTo>
                    <a:pt x="3003" y="226"/>
                  </a:lnTo>
                  <a:lnTo>
                    <a:pt x="2996" y="230"/>
                  </a:lnTo>
                  <a:lnTo>
                    <a:pt x="2986" y="236"/>
                  </a:lnTo>
                  <a:lnTo>
                    <a:pt x="2976" y="240"/>
                  </a:lnTo>
                  <a:lnTo>
                    <a:pt x="2965" y="246"/>
                  </a:lnTo>
                  <a:lnTo>
                    <a:pt x="2951" y="249"/>
                  </a:lnTo>
                  <a:lnTo>
                    <a:pt x="2936" y="253"/>
                  </a:lnTo>
                  <a:lnTo>
                    <a:pt x="2919" y="257"/>
                  </a:lnTo>
                  <a:lnTo>
                    <a:pt x="2902" y="261"/>
                  </a:lnTo>
                  <a:lnTo>
                    <a:pt x="2882" y="265"/>
                  </a:lnTo>
                  <a:lnTo>
                    <a:pt x="2861" y="269"/>
                  </a:lnTo>
                  <a:lnTo>
                    <a:pt x="2840" y="271"/>
                  </a:lnTo>
                  <a:lnTo>
                    <a:pt x="2827" y="274"/>
                  </a:lnTo>
                  <a:lnTo>
                    <a:pt x="2813" y="278"/>
                  </a:lnTo>
                  <a:lnTo>
                    <a:pt x="2798" y="282"/>
                  </a:lnTo>
                  <a:lnTo>
                    <a:pt x="2781" y="284"/>
                  </a:lnTo>
                  <a:lnTo>
                    <a:pt x="2763" y="288"/>
                  </a:lnTo>
                  <a:lnTo>
                    <a:pt x="2744" y="292"/>
                  </a:lnTo>
                  <a:lnTo>
                    <a:pt x="2725" y="295"/>
                  </a:lnTo>
                  <a:lnTo>
                    <a:pt x="2706" y="299"/>
                  </a:lnTo>
                  <a:lnTo>
                    <a:pt x="2685" y="301"/>
                  </a:lnTo>
                  <a:lnTo>
                    <a:pt x="2662" y="305"/>
                  </a:lnTo>
                  <a:lnTo>
                    <a:pt x="2639" y="309"/>
                  </a:lnTo>
                  <a:lnTo>
                    <a:pt x="2614" y="313"/>
                  </a:lnTo>
                  <a:lnTo>
                    <a:pt x="2589" y="317"/>
                  </a:lnTo>
                  <a:lnTo>
                    <a:pt x="2562" y="320"/>
                  </a:lnTo>
                  <a:lnTo>
                    <a:pt x="2535" y="324"/>
                  </a:lnTo>
                  <a:lnTo>
                    <a:pt x="2506" y="328"/>
                  </a:lnTo>
                  <a:lnTo>
                    <a:pt x="2478" y="332"/>
                  </a:lnTo>
                  <a:lnTo>
                    <a:pt x="2447" y="336"/>
                  </a:lnTo>
                  <a:lnTo>
                    <a:pt x="2416" y="340"/>
                  </a:lnTo>
                  <a:lnTo>
                    <a:pt x="2383" y="343"/>
                  </a:lnTo>
                  <a:lnTo>
                    <a:pt x="2351" y="347"/>
                  </a:lnTo>
                  <a:lnTo>
                    <a:pt x="2316" y="353"/>
                  </a:lnTo>
                  <a:lnTo>
                    <a:pt x="2280" y="357"/>
                  </a:lnTo>
                  <a:lnTo>
                    <a:pt x="2245" y="361"/>
                  </a:lnTo>
                  <a:lnTo>
                    <a:pt x="2207" y="365"/>
                  </a:lnTo>
                  <a:lnTo>
                    <a:pt x="2169" y="370"/>
                  </a:lnTo>
                  <a:lnTo>
                    <a:pt x="2130" y="374"/>
                  </a:lnTo>
                  <a:lnTo>
                    <a:pt x="2090" y="378"/>
                  </a:lnTo>
                  <a:lnTo>
                    <a:pt x="2050" y="384"/>
                  </a:lnTo>
                  <a:lnTo>
                    <a:pt x="2007" y="388"/>
                  </a:lnTo>
                  <a:lnTo>
                    <a:pt x="1963" y="393"/>
                  </a:lnTo>
                  <a:lnTo>
                    <a:pt x="1919" y="397"/>
                  </a:lnTo>
                  <a:lnTo>
                    <a:pt x="1854" y="405"/>
                  </a:lnTo>
                  <a:lnTo>
                    <a:pt x="1789" y="411"/>
                  </a:lnTo>
                  <a:lnTo>
                    <a:pt x="1725" y="414"/>
                  </a:lnTo>
                  <a:lnTo>
                    <a:pt x="1664" y="420"/>
                  </a:lnTo>
                  <a:lnTo>
                    <a:pt x="1604" y="426"/>
                  </a:lnTo>
                  <a:lnTo>
                    <a:pt x="1545" y="432"/>
                  </a:lnTo>
                  <a:lnTo>
                    <a:pt x="1487" y="436"/>
                  </a:lnTo>
                  <a:lnTo>
                    <a:pt x="1432" y="441"/>
                  </a:lnTo>
                  <a:lnTo>
                    <a:pt x="1378" y="445"/>
                  </a:lnTo>
                  <a:lnTo>
                    <a:pt x="1324" y="449"/>
                  </a:lnTo>
                  <a:lnTo>
                    <a:pt x="1272" y="453"/>
                  </a:lnTo>
                  <a:lnTo>
                    <a:pt x="1223" y="457"/>
                  </a:lnTo>
                  <a:lnTo>
                    <a:pt x="1173" y="460"/>
                  </a:lnTo>
                  <a:lnTo>
                    <a:pt x="1127" y="464"/>
                  </a:lnTo>
                  <a:lnTo>
                    <a:pt x="1081" y="468"/>
                  </a:lnTo>
                  <a:lnTo>
                    <a:pt x="1036" y="470"/>
                  </a:lnTo>
                  <a:lnTo>
                    <a:pt x="992" y="474"/>
                  </a:lnTo>
                  <a:lnTo>
                    <a:pt x="950" y="476"/>
                  </a:lnTo>
                  <a:lnTo>
                    <a:pt x="910" y="480"/>
                  </a:lnTo>
                  <a:lnTo>
                    <a:pt x="871" y="482"/>
                  </a:lnTo>
                  <a:lnTo>
                    <a:pt x="835" y="484"/>
                  </a:lnTo>
                  <a:lnTo>
                    <a:pt x="798" y="485"/>
                  </a:lnTo>
                  <a:lnTo>
                    <a:pt x="764" y="487"/>
                  </a:lnTo>
                  <a:lnTo>
                    <a:pt x="731" y="489"/>
                  </a:lnTo>
                  <a:lnTo>
                    <a:pt x="699" y="491"/>
                  </a:lnTo>
                  <a:lnTo>
                    <a:pt x="670" y="491"/>
                  </a:lnTo>
                  <a:lnTo>
                    <a:pt x="641" y="493"/>
                  </a:lnTo>
                  <a:lnTo>
                    <a:pt x="612" y="493"/>
                  </a:lnTo>
                  <a:lnTo>
                    <a:pt x="587" y="495"/>
                  </a:lnTo>
                  <a:lnTo>
                    <a:pt x="562" y="495"/>
                  </a:lnTo>
                  <a:lnTo>
                    <a:pt x="539" y="495"/>
                  </a:lnTo>
                  <a:lnTo>
                    <a:pt x="518" y="495"/>
                  </a:lnTo>
                  <a:lnTo>
                    <a:pt x="482" y="495"/>
                  </a:lnTo>
                  <a:lnTo>
                    <a:pt x="447" y="495"/>
                  </a:lnTo>
                  <a:lnTo>
                    <a:pt x="415" y="493"/>
                  </a:lnTo>
                  <a:lnTo>
                    <a:pt x="384" y="493"/>
                  </a:lnTo>
                  <a:lnTo>
                    <a:pt x="353" y="491"/>
                  </a:lnTo>
                  <a:lnTo>
                    <a:pt x="324" y="489"/>
                  </a:lnTo>
                  <a:lnTo>
                    <a:pt x="296" y="485"/>
                  </a:lnTo>
                  <a:lnTo>
                    <a:pt x="269" y="484"/>
                  </a:lnTo>
                  <a:lnTo>
                    <a:pt x="244" y="480"/>
                  </a:lnTo>
                  <a:lnTo>
                    <a:pt x="221" y="476"/>
                  </a:lnTo>
                  <a:lnTo>
                    <a:pt x="200" y="472"/>
                  </a:lnTo>
                  <a:lnTo>
                    <a:pt x="179" y="466"/>
                  </a:lnTo>
                  <a:lnTo>
                    <a:pt x="159" y="462"/>
                  </a:lnTo>
                  <a:lnTo>
                    <a:pt x="140" y="457"/>
                  </a:lnTo>
                  <a:lnTo>
                    <a:pt x="123" y="451"/>
                  </a:lnTo>
                  <a:lnTo>
                    <a:pt x="108" y="443"/>
                  </a:lnTo>
                  <a:lnTo>
                    <a:pt x="94" y="436"/>
                  </a:lnTo>
                  <a:lnTo>
                    <a:pt x="83" y="428"/>
                  </a:lnTo>
                  <a:lnTo>
                    <a:pt x="71" y="420"/>
                  </a:lnTo>
                  <a:lnTo>
                    <a:pt x="62" y="414"/>
                  </a:lnTo>
                  <a:lnTo>
                    <a:pt x="52" y="407"/>
                  </a:lnTo>
                  <a:lnTo>
                    <a:pt x="42" y="399"/>
                  </a:lnTo>
                  <a:lnTo>
                    <a:pt x="35" y="391"/>
                  </a:lnTo>
                  <a:lnTo>
                    <a:pt x="27" y="386"/>
                  </a:lnTo>
                  <a:lnTo>
                    <a:pt x="21" y="378"/>
                  </a:lnTo>
                  <a:lnTo>
                    <a:pt x="15" y="370"/>
                  </a:lnTo>
                  <a:lnTo>
                    <a:pt x="12" y="365"/>
                  </a:lnTo>
                  <a:lnTo>
                    <a:pt x="8" y="359"/>
                  </a:lnTo>
                  <a:lnTo>
                    <a:pt x="4" y="351"/>
                  </a:lnTo>
                  <a:lnTo>
                    <a:pt x="2" y="345"/>
                  </a:lnTo>
                  <a:lnTo>
                    <a:pt x="0" y="340"/>
                  </a:lnTo>
                  <a:lnTo>
                    <a:pt x="0" y="334"/>
                  </a:lnTo>
                  <a:lnTo>
                    <a:pt x="0" y="332"/>
                  </a:lnTo>
                  <a:lnTo>
                    <a:pt x="2" y="330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0" y="320"/>
                  </a:lnTo>
                  <a:lnTo>
                    <a:pt x="12" y="318"/>
                  </a:lnTo>
                  <a:lnTo>
                    <a:pt x="15" y="317"/>
                  </a:lnTo>
                  <a:lnTo>
                    <a:pt x="21" y="315"/>
                  </a:lnTo>
                  <a:lnTo>
                    <a:pt x="25" y="313"/>
                  </a:lnTo>
                  <a:lnTo>
                    <a:pt x="31" y="311"/>
                  </a:lnTo>
                  <a:lnTo>
                    <a:pt x="37" y="309"/>
                  </a:lnTo>
                  <a:lnTo>
                    <a:pt x="42" y="307"/>
                  </a:lnTo>
                  <a:lnTo>
                    <a:pt x="50" y="305"/>
                  </a:lnTo>
                  <a:lnTo>
                    <a:pt x="56" y="305"/>
                  </a:lnTo>
                  <a:lnTo>
                    <a:pt x="63" y="303"/>
                  </a:lnTo>
                  <a:lnTo>
                    <a:pt x="73" y="301"/>
                  </a:lnTo>
                  <a:lnTo>
                    <a:pt x="81" y="301"/>
                  </a:lnTo>
                  <a:lnTo>
                    <a:pt x="90" y="299"/>
                  </a:lnTo>
                  <a:lnTo>
                    <a:pt x="100" y="297"/>
                  </a:lnTo>
                  <a:lnTo>
                    <a:pt x="121" y="295"/>
                  </a:lnTo>
                  <a:lnTo>
                    <a:pt x="142" y="294"/>
                  </a:lnTo>
                  <a:lnTo>
                    <a:pt x="167" y="292"/>
                  </a:lnTo>
                  <a:lnTo>
                    <a:pt x="194" y="292"/>
                  </a:lnTo>
                  <a:lnTo>
                    <a:pt x="221" y="290"/>
                  </a:lnTo>
                  <a:lnTo>
                    <a:pt x="252" y="288"/>
                  </a:lnTo>
                  <a:lnTo>
                    <a:pt x="407" y="276"/>
                  </a:lnTo>
                  <a:lnTo>
                    <a:pt x="566" y="265"/>
                  </a:lnTo>
                  <a:lnTo>
                    <a:pt x="729" y="251"/>
                  </a:lnTo>
                  <a:lnTo>
                    <a:pt x="894" y="236"/>
                  </a:lnTo>
                  <a:lnTo>
                    <a:pt x="1063" y="219"/>
                  </a:lnTo>
                  <a:lnTo>
                    <a:pt x="1238" y="200"/>
                  </a:lnTo>
                  <a:lnTo>
                    <a:pt x="1414" y="178"/>
                  </a:lnTo>
                  <a:lnTo>
                    <a:pt x="1597" y="155"/>
                  </a:lnTo>
                  <a:lnTo>
                    <a:pt x="1658" y="148"/>
                  </a:lnTo>
                  <a:lnTo>
                    <a:pt x="1720" y="140"/>
                  </a:lnTo>
                  <a:lnTo>
                    <a:pt x="1779" y="132"/>
                  </a:lnTo>
                  <a:lnTo>
                    <a:pt x="1837" y="127"/>
                  </a:lnTo>
                  <a:lnTo>
                    <a:pt x="1894" y="119"/>
                  </a:lnTo>
                  <a:lnTo>
                    <a:pt x="1950" y="111"/>
                  </a:lnTo>
                  <a:lnTo>
                    <a:pt x="2004" y="104"/>
                  </a:lnTo>
                  <a:lnTo>
                    <a:pt x="2055" y="96"/>
                  </a:lnTo>
                  <a:lnTo>
                    <a:pt x="2105" y="88"/>
                  </a:lnTo>
                  <a:lnTo>
                    <a:pt x="2153" y="79"/>
                  </a:lnTo>
                  <a:lnTo>
                    <a:pt x="2201" y="71"/>
                  </a:lnTo>
                  <a:lnTo>
                    <a:pt x="2247" y="63"/>
                  </a:lnTo>
                  <a:lnTo>
                    <a:pt x="2291" y="56"/>
                  </a:lnTo>
                  <a:lnTo>
                    <a:pt x="2336" y="46"/>
                  </a:lnTo>
                  <a:lnTo>
                    <a:pt x="2376" y="38"/>
                  </a:lnTo>
                  <a:lnTo>
                    <a:pt x="2416" y="29"/>
                  </a:lnTo>
                  <a:lnTo>
                    <a:pt x="2430" y="27"/>
                  </a:lnTo>
                  <a:lnTo>
                    <a:pt x="2441" y="23"/>
                  </a:lnTo>
                  <a:lnTo>
                    <a:pt x="2454" y="21"/>
                  </a:lnTo>
                  <a:lnTo>
                    <a:pt x="2466" y="17"/>
                  </a:lnTo>
                  <a:lnTo>
                    <a:pt x="2478" y="15"/>
                  </a:lnTo>
                  <a:lnTo>
                    <a:pt x="2487" y="13"/>
                  </a:lnTo>
                  <a:lnTo>
                    <a:pt x="2499" y="11"/>
                  </a:lnTo>
                  <a:lnTo>
                    <a:pt x="2508" y="8"/>
                  </a:lnTo>
                  <a:lnTo>
                    <a:pt x="2516" y="8"/>
                  </a:lnTo>
                  <a:lnTo>
                    <a:pt x="2525" y="6"/>
                  </a:lnTo>
                  <a:lnTo>
                    <a:pt x="2533" y="4"/>
                  </a:lnTo>
                  <a:lnTo>
                    <a:pt x="2541" y="2"/>
                  </a:lnTo>
                  <a:lnTo>
                    <a:pt x="2549" y="2"/>
                  </a:lnTo>
                  <a:lnTo>
                    <a:pt x="2554" y="2"/>
                  </a:lnTo>
                  <a:lnTo>
                    <a:pt x="2562" y="0"/>
                  </a:lnTo>
                  <a:lnTo>
                    <a:pt x="2568" y="0"/>
                  </a:lnTo>
                  <a:lnTo>
                    <a:pt x="256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2897513" y="3773928"/>
              <a:ext cx="1817936" cy="492050"/>
            </a:xfrm>
            <a:custGeom>
              <a:avLst/>
              <a:gdLst/>
              <a:ahLst/>
              <a:cxnLst>
                <a:cxn ang="0">
                  <a:pos x="574" y="7"/>
                </a:cxn>
                <a:cxn ang="0">
                  <a:pos x="660" y="32"/>
                </a:cxn>
                <a:cxn ang="0">
                  <a:pos x="754" y="78"/>
                </a:cxn>
                <a:cxn ang="0">
                  <a:pos x="823" y="126"/>
                </a:cxn>
                <a:cxn ang="0">
                  <a:pos x="858" y="170"/>
                </a:cxn>
                <a:cxn ang="0">
                  <a:pos x="858" y="222"/>
                </a:cxn>
                <a:cxn ang="0">
                  <a:pos x="813" y="322"/>
                </a:cxn>
                <a:cxn ang="0">
                  <a:pos x="723" y="472"/>
                </a:cxn>
                <a:cxn ang="0">
                  <a:pos x="620" y="642"/>
                </a:cxn>
                <a:cxn ang="0">
                  <a:pos x="556" y="758"/>
                </a:cxn>
                <a:cxn ang="0">
                  <a:pos x="541" y="817"/>
                </a:cxn>
                <a:cxn ang="0">
                  <a:pos x="572" y="850"/>
                </a:cxn>
                <a:cxn ang="0">
                  <a:pos x="1453" y="760"/>
                </a:cxn>
                <a:cxn ang="0">
                  <a:pos x="2846" y="631"/>
                </a:cxn>
                <a:cxn ang="0">
                  <a:pos x="3041" y="616"/>
                </a:cxn>
                <a:cxn ang="0">
                  <a:pos x="3208" y="602"/>
                </a:cxn>
                <a:cxn ang="0">
                  <a:pos x="3348" y="591"/>
                </a:cxn>
                <a:cxn ang="0">
                  <a:pos x="3462" y="581"/>
                </a:cxn>
                <a:cxn ang="0">
                  <a:pos x="3546" y="577"/>
                </a:cxn>
                <a:cxn ang="0">
                  <a:pos x="3644" y="589"/>
                </a:cxn>
                <a:cxn ang="0">
                  <a:pos x="3769" y="625"/>
                </a:cxn>
                <a:cxn ang="0">
                  <a:pos x="3907" y="677"/>
                </a:cxn>
                <a:cxn ang="0">
                  <a:pos x="3984" y="736"/>
                </a:cxn>
                <a:cxn ang="0">
                  <a:pos x="4022" y="792"/>
                </a:cxn>
                <a:cxn ang="0">
                  <a:pos x="4022" y="834"/>
                </a:cxn>
                <a:cxn ang="0">
                  <a:pos x="3991" y="865"/>
                </a:cxn>
                <a:cxn ang="0">
                  <a:pos x="3926" y="898"/>
                </a:cxn>
                <a:cxn ang="0">
                  <a:pos x="3861" y="926"/>
                </a:cxn>
                <a:cxn ang="0">
                  <a:pos x="3769" y="940"/>
                </a:cxn>
                <a:cxn ang="0">
                  <a:pos x="3609" y="942"/>
                </a:cxn>
                <a:cxn ang="0">
                  <a:pos x="3302" y="932"/>
                </a:cxn>
                <a:cxn ang="0">
                  <a:pos x="3055" y="926"/>
                </a:cxn>
                <a:cxn ang="0">
                  <a:pos x="2370" y="936"/>
                </a:cxn>
                <a:cxn ang="0">
                  <a:pos x="1385" y="1005"/>
                </a:cxn>
                <a:cxn ang="0">
                  <a:pos x="1163" y="1024"/>
                </a:cxn>
                <a:cxn ang="0">
                  <a:pos x="957" y="1049"/>
                </a:cxn>
                <a:cxn ang="0">
                  <a:pos x="771" y="1080"/>
                </a:cxn>
                <a:cxn ang="0">
                  <a:pos x="522" y="1136"/>
                </a:cxn>
                <a:cxn ang="0">
                  <a:pos x="374" y="1178"/>
                </a:cxn>
                <a:cxn ang="0">
                  <a:pos x="315" y="1193"/>
                </a:cxn>
                <a:cxn ang="0">
                  <a:pos x="274" y="1197"/>
                </a:cxn>
                <a:cxn ang="0">
                  <a:pos x="224" y="1186"/>
                </a:cxn>
                <a:cxn ang="0">
                  <a:pos x="161" y="1151"/>
                </a:cxn>
                <a:cxn ang="0">
                  <a:pos x="88" y="1095"/>
                </a:cxn>
                <a:cxn ang="0">
                  <a:pos x="29" y="1042"/>
                </a:cxn>
                <a:cxn ang="0">
                  <a:pos x="2" y="1001"/>
                </a:cxn>
                <a:cxn ang="0">
                  <a:pos x="8" y="953"/>
                </a:cxn>
                <a:cxn ang="0">
                  <a:pos x="50" y="892"/>
                </a:cxn>
                <a:cxn ang="0">
                  <a:pos x="123" y="823"/>
                </a:cxn>
                <a:cxn ang="0">
                  <a:pos x="224" y="700"/>
                </a:cxn>
                <a:cxn ang="0">
                  <a:pos x="305" y="577"/>
                </a:cxn>
                <a:cxn ang="0">
                  <a:pos x="366" y="454"/>
                </a:cxn>
                <a:cxn ang="0">
                  <a:pos x="405" y="332"/>
                </a:cxn>
                <a:cxn ang="0">
                  <a:pos x="424" y="209"/>
                </a:cxn>
                <a:cxn ang="0">
                  <a:pos x="424" y="126"/>
                </a:cxn>
                <a:cxn ang="0">
                  <a:pos x="424" y="84"/>
                </a:cxn>
                <a:cxn ang="0">
                  <a:pos x="424" y="69"/>
                </a:cxn>
                <a:cxn ang="0">
                  <a:pos x="451" y="26"/>
                </a:cxn>
                <a:cxn ang="0">
                  <a:pos x="485" y="5"/>
                </a:cxn>
              </a:cxnLst>
              <a:rect l="0" t="0" r="r" b="b"/>
              <a:pathLst>
                <a:path w="4026" h="1197">
                  <a:moveTo>
                    <a:pt x="510" y="0"/>
                  </a:moveTo>
                  <a:lnTo>
                    <a:pt x="524" y="2"/>
                  </a:lnTo>
                  <a:lnTo>
                    <a:pt x="535" y="2"/>
                  </a:lnTo>
                  <a:lnTo>
                    <a:pt x="549" y="3"/>
                  </a:lnTo>
                  <a:lnTo>
                    <a:pt x="560" y="5"/>
                  </a:lnTo>
                  <a:lnTo>
                    <a:pt x="574" y="7"/>
                  </a:lnTo>
                  <a:lnTo>
                    <a:pt x="587" y="9"/>
                  </a:lnTo>
                  <a:lnTo>
                    <a:pt x="600" y="13"/>
                  </a:lnTo>
                  <a:lnTo>
                    <a:pt x="616" y="17"/>
                  </a:lnTo>
                  <a:lnTo>
                    <a:pt x="629" y="23"/>
                  </a:lnTo>
                  <a:lnTo>
                    <a:pt x="645" y="26"/>
                  </a:lnTo>
                  <a:lnTo>
                    <a:pt x="660" y="32"/>
                  </a:lnTo>
                  <a:lnTo>
                    <a:pt x="675" y="38"/>
                  </a:lnTo>
                  <a:lnTo>
                    <a:pt x="691" y="46"/>
                  </a:lnTo>
                  <a:lnTo>
                    <a:pt x="706" y="53"/>
                  </a:lnTo>
                  <a:lnTo>
                    <a:pt x="723" y="61"/>
                  </a:lnTo>
                  <a:lnTo>
                    <a:pt x="741" y="69"/>
                  </a:lnTo>
                  <a:lnTo>
                    <a:pt x="754" y="78"/>
                  </a:lnTo>
                  <a:lnTo>
                    <a:pt x="769" y="86"/>
                  </a:lnTo>
                  <a:lnTo>
                    <a:pt x="781" y="96"/>
                  </a:lnTo>
                  <a:lnTo>
                    <a:pt x="792" y="103"/>
                  </a:lnTo>
                  <a:lnTo>
                    <a:pt x="804" y="111"/>
                  </a:lnTo>
                  <a:lnTo>
                    <a:pt x="813" y="119"/>
                  </a:lnTo>
                  <a:lnTo>
                    <a:pt x="823" y="126"/>
                  </a:lnTo>
                  <a:lnTo>
                    <a:pt x="831" y="134"/>
                  </a:lnTo>
                  <a:lnTo>
                    <a:pt x="838" y="142"/>
                  </a:lnTo>
                  <a:lnTo>
                    <a:pt x="844" y="149"/>
                  </a:lnTo>
                  <a:lnTo>
                    <a:pt x="850" y="157"/>
                  </a:lnTo>
                  <a:lnTo>
                    <a:pt x="856" y="163"/>
                  </a:lnTo>
                  <a:lnTo>
                    <a:pt x="858" y="170"/>
                  </a:lnTo>
                  <a:lnTo>
                    <a:pt x="861" y="176"/>
                  </a:lnTo>
                  <a:lnTo>
                    <a:pt x="863" y="184"/>
                  </a:lnTo>
                  <a:lnTo>
                    <a:pt x="863" y="190"/>
                  </a:lnTo>
                  <a:lnTo>
                    <a:pt x="861" y="199"/>
                  </a:lnTo>
                  <a:lnTo>
                    <a:pt x="860" y="211"/>
                  </a:lnTo>
                  <a:lnTo>
                    <a:pt x="858" y="222"/>
                  </a:lnTo>
                  <a:lnTo>
                    <a:pt x="854" y="236"/>
                  </a:lnTo>
                  <a:lnTo>
                    <a:pt x="848" y="251"/>
                  </a:lnTo>
                  <a:lnTo>
                    <a:pt x="840" y="266"/>
                  </a:lnTo>
                  <a:lnTo>
                    <a:pt x="833" y="284"/>
                  </a:lnTo>
                  <a:lnTo>
                    <a:pt x="823" y="303"/>
                  </a:lnTo>
                  <a:lnTo>
                    <a:pt x="813" y="322"/>
                  </a:lnTo>
                  <a:lnTo>
                    <a:pt x="802" y="343"/>
                  </a:lnTo>
                  <a:lnTo>
                    <a:pt x="789" y="366"/>
                  </a:lnTo>
                  <a:lnTo>
                    <a:pt x="775" y="391"/>
                  </a:lnTo>
                  <a:lnTo>
                    <a:pt x="758" y="416"/>
                  </a:lnTo>
                  <a:lnTo>
                    <a:pt x="742" y="443"/>
                  </a:lnTo>
                  <a:lnTo>
                    <a:pt x="723" y="472"/>
                  </a:lnTo>
                  <a:lnTo>
                    <a:pt x="704" y="500"/>
                  </a:lnTo>
                  <a:lnTo>
                    <a:pt x="685" y="533"/>
                  </a:lnTo>
                  <a:lnTo>
                    <a:pt x="668" y="562"/>
                  </a:lnTo>
                  <a:lnTo>
                    <a:pt x="650" y="591"/>
                  </a:lnTo>
                  <a:lnTo>
                    <a:pt x="633" y="618"/>
                  </a:lnTo>
                  <a:lnTo>
                    <a:pt x="620" y="642"/>
                  </a:lnTo>
                  <a:lnTo>
                    <a:pt x="606" y="665"/>
                  </a:lnTo>
                  <a:lnTo>
                    <a:pt x="593" y="689"/>
                  </a:lnTo>
                  <a:lnTo>
                    <a:pt x="581" y="708"/>
                  </a:lnTo>
                  <a:lnTo>
                    <a:pt x="572" y="727"/>
                  </a:lnTo>
                  <a:lnTo>
                    <a:pt x="564" y="742"/>
                  </a:lnTo>
                  <a:lnTo>
                    <a:pt x="556" y="758"/>
                  </a:lnTo>
                  <a:lnTo>
                    <a:pt x="551" y="771"/>
                  </a:lnTo>
                  <a:lnTo>
                    <a:pt x="545" y="783"/>
                  </a:lnTo>
                  <a:lnTo>
                    <a:pt x="543" y="792"/>
                  </a:lnTo>
                  <a:lnTo>
                    <a:pt x="541" y="800"/>
                  </a:lnTo>
                  <a:lnTo>
                    <a:pt x="539" y="806"/>
                  </a:lnTo>
                  <a:lnTo>
                    <a:pt x="541" y="817"/>
                  </a:lnTo>
                  <a:lnTo>
                    <a:pt x="543" y="825"/>
                  </a:lnTo>
                  <a:lnTo>
                    <a:pt x="547" y="832"/>
                  </a:lnTo>
                  <a:lnTo>
                    <a:pt x="551" y="840"/>
                  </a:lnTo>
                  <a:lnTo>
                    <a:pt x="558" y="846"/>
                  </a:lnTo>
                  <a:lnTo>
                    <a:pt x="566" y="850"/>
                  </a:lnTo>
                  <a:lnTo>
                    <a:pt x="572" y="850"/>
                  </a:lnTo>
                  <a:lnTo>
                    <a:pt x="577" y="852"/>
                  </a:lnTo>
                  <a:lnTo>
                    <a:pt x="583" y="852"/>
                  </a:lnTo>
                  <a:lnTo>
                    <a:pt x="589" y="852"/>
                  </a:lnTo>
                  <a:lnTo>
                    <a:pt x="881" y="819"/>
                  </a:lnTo>
                  <a:lnTo>
                    <a:pt x="1169" y="788"/>
                  </a:lnTo>
                  <a:lnTo>
                    <a:pt x="1453" y="760"/>
                  </a:lnTo>
                  <a:lnTo>
                    <a:pt x="1733" y="733"/>
                  </a:lnTo>
                  <a:lnTo>
                    <a:pt x="2009" y="706"/>
                  </a:lnTo>
                  <a:lnTo>
                    <a:pt x="2280" y="681"/>
                  </a:lnTo>
                  <a:lnTo>
                    <a:pt x="2548" y="656"/>
                  </a:lnTo>
                  <a:lnTo>
                    <a:pt x="2811" y="633"/>
                  </a:lnTo>
                  <a:lnTo>
                    <a:pt x="2846" y="631"/>
                  </a:lnTo>
                  <a:lnTo>
                    <a:pt x="2880" y="627"/>
                  </a:lnTo>
                  <a:lnTo>
                    <a:pt x="2915" y="625"/>
                  </a:lnTo>
                  <a:lnTo>
                    <a:pt x="2947" y="623"/>
                  </a:lnTo>
                  <a:lnTo>
                    <a:pt x="2980" y="619"/>
                  </a:lnTo>
                  <a:lnTo>
                    <a:pt x="3011" y="618"/>
                  </a:lnTo>
                  <a:lnTo>
                    <a:pt x="3041" y="616"/>
                  </a:lnTo>
                  <a:lnTo>
                    <a:pt x="3072" y="614"/>
                  </a:lnTo>
                  <a:lnTo>
                    <a:pt x="3101" y="610"/>
                  </a:lnTo>
                  <a:lnTo>
                    <a:pt x="3130" y="608"/>
                  </a:lnTo>
                  <a:lnTo>
                    <a:pt x="3157" y="606"/>
                  </a:lnTo>
                  <a:lnTo>
                    <a:pt x="3183" y="604"/>
                  </a:lnTo>
                  <a:lnTo>
                    <a:pt x="3208" y="602"/>
                  </a:lnTo>
                  <a:lnTo>
                    <a:pt x="3233" y="600"/>
                  </a:lnTo>
                  <a:lnTo>
                    <a:pt x="3258" y="598"/>
                  </a:lnTo>
                  <a:lnTo>
                    <a:pt x="3281" y="596"/>
                  </a:lnTo>
                  <a:lnTo>
                    <a:pt x="3304" y="594"/>
                  </a:lnTo>
                  <a:lnTo>
                    <a:pt x="3327" y="593"/>
                  </a:lnTo>
                  <a:lnTo>
                    <a:pt x="3348" y="591"/>
                  </a:lnTo>
                  <a:lnTo>
                    <a:pt x="3370" y="589"/>
                  </a:lnTo>
                  <a:lnTo>
                    <a:pt x="3389" y="587"/>
                  </a:lnTo>
                  <a:lnTo>
                    <a:pt x="3408" y="585"/>
                  </a:lnTo>
                  <a:lnTo>
                    <a:pt x="3427" y="585"/>
                  </a:lnTo>
                  <a:lnTo>
                    <a:pt x="3444" y="583"/>
                  </a:lnTo>
                  <a:lnTo>
                    <a:pt x="3462" y="581"/>
                  </a:lnTo>
                  <a:lnTo>
                    <a:pt x="3477" y="581"/>
                  </a:lnTo>
                  <a:lnTo>
                    <a:pt x="3492" y="579"/>
                  </a:lnTo>
                  <a:lnTo>
                    <a:pt x="3508" y="579"/>
                  </a:lnTo>
                  <a:lnTo>
                    <a:pt x="3521" y="577"/>
                  </a:lnTo>
                  <a:lnTo>
                    <a:pt x="3535" y="577"/>
                  </a:lnTo>
                  <a:lnTo>
                    <a:pt x="3546" y="577"/>
                  </a:lnTo>
                  <a:lnTo>
                    <a:pt x="3560" y="575"/>
                  </a:lnTo>
                  <a:lnTo>
                    <a:pt x="3575" y="577"/>
                  </a:lnTo>
                  <a:lnTo>
                    <a:pt x="3590" y="579"/>
                  </a:lnTo>
                  <a:lnTo>
                    <a:pt x="3607" y="581"/>
                  </a:lnTo>
                  <a:lnTo>
                    <a:pt x="3625" y="585"/>
                  </a:lnTo>
                  <a:lnTo>
                    <a:pt x="3644" y="589"/>
                  </a:lnTo>
                  <a:lnTo>
                    <a:pt x="3663" y="594"/>
                  </a:lnTo>
                  <a:lnTo>
                    <a:pt x="3682" y="598"/>
                  </a:lnTo>
                  <a:lnTo>
                    <a:pt x="3703" y="604"/>
                  </a:lnTo>
                  <a:lnTo>
                    <a:pt x="3725" y="610"/>
                  </a:lnTo>
                  <a:lnTo>
                    <a:pt x="3746" y="618"/>
                  </a:lnTo>
                  <a:lnTo>
                    <a:pt x="3769" y="625"/>
                  </a:lnTo>
                  <a:lnTo>
                    <a:pt x="3792" y="633"/>
                  </a:lnTo>
                  <a:lnTo>
                    <a:pt x="3815" y="641"/>
                  </a:lnTo>
                  <a:lnTo>
                    <a:pt x="3840" y="648"/>
                  </a:lnTo>
                  <a:lnTo>
                    <a:pt x="3865" y="658"/>
                  </a:lnTo>
                  <a:lnTo>
                    <a:pt x="3890" y="667"/>
                  </a:lnTo>
                  <a:lnTo>
                    <a:pt x="3907" y="677"/>
                  </a:lnTo>
                  <a:lnTo>
                    <a:pt x="3922" y="687"/>
                  </a:lnTo>
                  <a:lnTo>
                    <a:pt x="3938" y="698"/>
                  </a:lnTo>
                  <a:lnTo>
                    <a:pt x="3951" y="708"/>
                  </a:lnTo>
                  <a:lnTo>
                    <a:pt x="3963" y="717"/>
                  </a:lnTo>
                  <a:lnTo>
                    <a:pt x="3974" y="727"/>
                  </a:lnTo>
                  <a:lnTo>
                    <a:pt x="3984" y="736"/>
                  </a:lnTo>
                  <a:lnTo>
                    <a:pt x="3993" y="746"/>
                  </a:lnTo>
                  <a:lnTo>
                    <a:pt x="4001" y="754"/>
                  </a:lnTo>
                  <a:lnTo>
                    <a:pt x="4007" y="763"/>
                  </a:lnTo>
                  <a:lnTo>
                    <a:pt x="4012" y="773"/>
                  </a:lnTo>
                  <a:lnTo>
                    <a:pt x="4018" y="783"/>
                  </a:lnTo>
                  <a:lnTo>
                    <a:pt x="4022" y="792"/>
                  </a:lnTo>
                  <a:lnTo>
                    <a:pt x="4024" y="800"/>
                  </a:lnTo>
                  <a:lnTo>
                    <a:pt x="4026" y="809"/>
                  </a:lnTo>
                  <a:lnTo>
                    <a:pt x="4026" y="817"/>
                  </a:lnTo>
                  <a:lnTo>
                    <a:pt x="4026" y="823"/>
                  </a:lnTo>
                  <a:lnTo>
                    <a:pt x="4024" y="829"/>
                  </a:lnTo>
                  <a:lnTo>
                    <a:pt x="4022" y="834"/>
                  </a:lnTo>
                  <a:lnTo>
                    <a:pt x="4020" y="838"/>
                  </a:lnTo>
                  <a:lnTo>
                    <a:pt x="4016" y="844"/>
                  </a:lnTo>
                  <a:lnTo>
                    <a:pt x="4010" y="850"/>
                  </a:lnTo>
                  <a:lnTo>
                    <a:pt x="4005" y="855"/>
                  </a:lnTo>
                  <a:lnTo>
                    <a:pt x="3999" y="861"/>
                  </a:lnTo>
                  <a:lnTo>
                    <a:pt x="3991" y="865"/>
                  </a:lnTo>
                  <a:lnTo>
                    <a:pt x="3982" y="871"/>
                  </a:lnTo>
                  <a:lnTo>
                    <a:pt x="3972" y="877"/>
                  </a:lnTo>
                  <a:lnTo>
                    <a:pt x="3963" y="882"/>
                  </a:lnTo>
                  <a:lnTo>
                    <a:pt x="3951" y="888"/>
                  </a:lnTo>
                  <a:lnTo>
                    <a:pt x="3939" y="892"/>
                  </a:lnTo>
                  <a:lnTo>
                    <a:pt x="3926" y="898"/>
                  </a:lnTo>
                  <a:lnTo>
                    <a:pt x="3911" y="903"/>
                  </a:lnTo>
                  <a:lnTo>
                    <a:pt x="3903" y="909"/>
                  </a:lnTo>
                  <a:lnTo>
                    <a:pt x="3893" y="913"/>
                  </a:lnTo>
                  <a:lnTo>
                    <a:pt x="3884" y="919"/>
                  </a:lnTo>
                  <a:lnTo>
                    <a:pt x="3872" y="923"/>
                  </a:lnTo>
                  <a:lnTo>
                    <a:pt x="3861" y="926"/>
                  </a:lnTo>
                  <a:lnTo>
                    <a:pt x="3847" y="928"/>
                  </a:lnTo>
                  <a:lnTo>
                    <a:pt x="3834" y="932"/>
                  </a:lnTo>
                  <a:lnTo>
                    <a:pt x="3819" y="934"/>
                  </a:lnTo>
                  <a:lnTo>
                    <a:pt x="3803" y="938"/>
                  </a:lnTo>
                  <a:lnTo>
                    <a:pt x="3786" y="940"/>
                  </a:lnTo>
                  <a:lnTo>
                    <a:pt x="3769" y="940"/>
                  </a:lnTo>
                  <a:lnTo>
                    <a:pt x="3749" y="942"/>
                  </a:lnTo>
                  <a:lnTo>
                    <a:pt x="3730" y="944"/>
                  </a:lnTo>
                  <a:lnTo>
                    <a:pt x="3711" y="944"/>
                  </a:lnTo>
                  <a:lnTo>
                    <a:pt x="3690" y="944"/>
                  </a:lnTo>
                  <a:lnTo>
                    <a:pt x="3667" y="944"/>
                  </a:lnTo>
                  <a:lnTo>
                    <a:pt x="3609" y="942"/>
                  </a:lnTo>
                  <a:lnTo>
                    <a:pt x="3554" y="940"/>
                  </a:lnTo>
                  <a:lnTo>
                    <a:pt x="3500" y="938"/>
                  </a:lnTo>
                  <a:lnTo>
                    <a:pt x="3448" y="936"/>
                  </a:lnTo>
                  <a:lnTo>
                    <a:pt x="3398" y="934"/>
                  </a:lnTo>
                  <a:lnTo>
                    <a:pt x="3348" y="934"/>
                  </a:lnTo>
                  <a:lnTo>
                    <a:pt x="3302" y="932"/>
                  </a:lnTo>
                  <a:lnTo>
                    <a:pt x="3256" y="930"/>
                  </a:lnTo>
                  <a:lnTo>
                    <a:pt x="3214" y="930"/>
                  </a:lnTo>
                  <a:lnTo>
                    <a:pt x="3172" y="928"/>
                  </a:lnTo>
                  <a:lnTo>
                    <a:pt x="3132" y="928"/>
                  </a:lnTo>
                  <a:lnTo>
                    <a:pt x="3093" y="928"/>
                  </a:lnTo>
                  <a:lnTo>
                    <a:pt x="3055" y="926"/>
                  </a:lnTo>
                  <a:lnTo>
                    <a:pt x="3020" y="926"/>
                  </a:lnTo>
                  <a:lnTo>
                    <a:pt x="2988" y="926"/>
                  </a:lnTo>
                  <a:lnTo>
                    <a:pt x="2955" y="926"/>
                  </a:lnTo>
                  <a:lnTo>
                    <a:pt x="2759" y="928"/>
                  </a:lnTo>
                  <a:lnTo>
                    <a:pt x="2564" y="930"/>
                  </a:lnTo>
                  <a:lnTo>
                    <a:pt x="2370" y="936"/>
                  </a:lnTo>
                  <a:lnTo>
                    <a:pt x="2178" y="944"/>
                  </a:lnTo>
                  <a:lnTo>
                    <a:pt x="1988" y="955"/>
                  </a:lnTo>
                  <a:lnTo>
                    <a:pt x="1798" y="967"/>
                  </a:lnTo>
                  <a:lnTo>
                    <a:pt x="1610" y="984"/>
                  </a:lnTo>
                  <a:lnTo>
                    <a:pt x="1424" y="1001"/>
                  </a:lnTo>
                  <a:lnTo>
                    <a:pt x="1385" y="1005"/>
                  </a:lnTo>
                  <a:lnTo>
                    <a:pt x="1347" y="1007"/>
                  </a:lnTo>
                  <a:lnTo>
                    <a:pt x="1309" y="1011"/>
                  </a:lnTo>
                  <a:lnTo>
                    <a:pt x="1272" y="1015"/>
                  </a:lnTo>
                  <a:lnTo>
                    <a:pt x="1234" y="1017"/>
                  </a:lnTo>
                  <a:lnTo>
                    <a:pt x="1197" y="1021"/>
                  </a:lnTo>
                  <a:lnTo>
                    <a:pt x="1163" y="1024"/>
                  </a:lnTo>
                  <a:lnTo>
                    <a:pt x="1126" y="1028"/>
                  </a:lnTo>
                  <a:lnTo>
                    <a:pt x="1092" y="1032"/>
                  </a:lnTo>
                  <a:lnTo>
                    <a:pt x="1057" y="1036"/>
                  </a:lnTo>
                  <a:lnTo>
                    <a:pt x="1025" y="1042"/>
                  </a:lnTo>
                  <a:lnTo>
                    <a:pt x="990" y="1045"/>
                  </a:lnTo>
                  <a:lnTo>
                    <a:pt x="957" y="1049"/>
                  </a:lnTo>
                  <a:lnTo>
                    <a:pt x="925" y="1055"/>
                  </a:lnTo>
                  <a:lnTo>
                    <a:pt x="894" y="1059"/>
                  </a:lnTo>
                  <a:lnTo>
                    <a:pt x="861" y="1065"/>
                  </a:lnTo>
                  <a:lnTo>
                    <a:pt x="831" y="1070"/>
                  </a:lnTo>
                  <a:lnTo>
                    <a:pt x="800" y="1074"/>
                  </a:lnTo>
                  <a:lnTo>
                    <a:pt x="771" y="1080"/>
                  </a:lnTo>
                  <a:lnTo>
                    <a:pt x="741" y="1086"/>
                  </a:lnTo>
                  <a:lnTo>
                    <a:pt x="712" y="1092"/>
                  </a:lnTo>
                  <a:lnTo>
                    <a:pt x="683" y="1097"/>
                  </a:lnTo>
                  <a:lnTo>
                    <a:pt x="627" y="1109"/>
                  </a:lnTo>
                  <a:lnTo>
                    <a:pt x="574" y="1122"/>
                  </a:lnTo>
                  <a:lnTo>
                    <a:pt x="522" y="1136"/>
                  </a:lnTo>
                  <a:lnTo>
                    <a:pt x="472" y="1149"/>
                  </a:lnTo>
                  <a:lnTo>
                    <a:pt x="424" y="1163"/>
                  </a:lnTo>
                  <a:lnTo>
                    <a:pt x="411" y="1166"/>
                  </a:lnTo>
                  <a:lnTo>
                    <a:pt x="399" y="1170"/>
                  </a:lnTo>
                  <a:lnTo>
                    <a:pt x="386" y="1174"/>
                  </a:lnTo>
                  <a:lnTo>
                    <a:pt x="374" y="1178"/>
                  </a:lnTo>
                  <a:lnTo>
                    <a:pt x="363" y="1182"/>
                  </a:lnTo>
                  <a:lnTo>
                    <a:pt x="353" y="1184"/>
                  </a:lnTo>
                  <a:lnTo>
                    <a:pt x="341" y="1187"/>
                  </a:lnTo>
                  <a:lnTo>
                    <a:pt x="332" y="1189"/>
                  </a:lnTo>
                  <a:lnTo>
                    <a:pt x="324" y="1191"/>
                  </a:lnTo>
                  <a:lnTo>
                    <a:pt x="315" y="1193"/>
                  </a:lnTo>
                  <a:lnTo>
                    <a:pt x="307" y="1193"/>
                  </a:lnTo>
                  <a:lnTo>
                    <a:pt x="299" y="1195"/>
                  </a:lnTo>
                  <a:lnTo>
                    <a:pt x="292" y="1197"/>
                  </a:lnTo>
                  <a:lnTo>
                    <a:pt x="286" y="1197"/>
                  </a:lnTo>
                  <a:lnTo>
                    <a:pt x="278" y="1197"/>
                  </a:lnTo>
                  <a:lnTo>
                    <a:pt x="274" y="1197"/>
                  </a:lnTo>
                  <a:lnTo>
                    <a:pt x="267" y="1197"/>
                  </a:lnTo>
                  <a:lnTo>
                    <a:pt x="259" y="1195"/>
                  </a:lnTo>
                  <a:lnTo>
                    <a:pt x="251" y="1195"/>
                  </a:lnTo>
                  <a:lnTo>
                    <a:pt x="242" y="1191"/>
                  </a:lnTo>
                  <a:lnTo>
                    <a:pt x="234" y="1189"/>
                  </a:lnTo>
                  <a:lnTo>
                    <a:pt x="224" y="1186"/>
                  </a:lnTo>
                  <a:lnTo>
                    <a:pt x="215" y="1182"/>
                  </a:lnTo>
                  <a:lnTo>
                    <a:pt x="205" y="1176"/>
                  </a:lnTo>
                  <a:lnTo>
                    <a:pt x="194" y="1172"/>
                  </a:lnTo>
                  <a:lnTo>
                    <a:pt x="184" y="1164"/>
                  </a:lnTo>
                  <a:lnTo>
                    <a:pt x="173" y="1159"/>
                  </a:lnTo>
                  <a:lnTo>
                    <a:pt x="161" y="1151"/>
                  </a:lnTo>
                  <a:lnTo>
                    <a:pt x="150" y="1143"/>
                  </a:lnTo>
                  <a:lnTo>
                    <a:pt x="138" y="1136"/>
                  </a:lnTo>
                  <a:lnTo>
                    <a:pt x="127" y="1126"/>
                  </a:lnTo>
                  <a:lnTo>
                    <a:pt x="115" y="1116"/>
                  </a:lnTo>
                  <a:lnTo>
                    <a:pt x="102" y="1107"/>
                  </a:lnTo>
                  <a:lnTo>
                    <a:pt x="88" y="1095"/>
                  </a:lnTo>
                  <a:lnTo>
                    <a:pt x="75" y="1086"/>
                  </a:lnTo>
                  <a:lnTo>
                    <a:pt x="63" y="1076"/>
                  </a:lnTo>
                  <a:lnTo>
                    <a:pt x="54" y="1067"/>
                  </a:lnTo>
                  <a:lnTo>
                    <a:pt x="44" y="1059"/>
                  </a:lnTo>
                  <a:lnTo>
                    <a:pt x="36" y="1051"/>
                  </a:lnTo>
                  <a:lnTo>
                    <a:pt x="29" y="1042"/>
                  </a:lnTo>
                  <a:lnTo>
                    <a:pt x="21" y="1034"/>
                  </a:lnTo>
                  <a:lnTo>
                    <a:pt x="15" y="1028"/>
                  </a:lnTo>
                  <a:lnTo>
                    <a:pt x="11" y="1021"/>
                  </a:lnTo>
                  <a:lnTo>
                    <a:pt x="8" y="1015"/>
                  </a:lnTo>
                  <a:lnTo>
                    <a:pt x="4" y="1007"/>
                  </a:lnTo>
                  <a:lnTo>
                    <a:pt x="2" y="1001"/>
                  </a:lnTo>
                  <a:lnTo>
                    <a:pt x="0" y="996"/>
                  </a:lnTo>
                  <a:lnTo>
                    <a:pt x="0" y="990"/>
                  </a:lnTo>
                  <a:lnTo>
                    <a:pt x="0" y="982"/>
                  </a:lnTo>
                  <a:lnTo>
                    <a:pt x="2" y="973"/>
                  </a:lnTo>
                  <a:lnTo>
                    <a:pt x="6" y="963"/>
                  </a:lnTo>
                  <a:lnTo>
                    <a:pt x="8" y="953"/>
                  </a:lnTo>
                  <a:lnTo>
                    <a:pt x="13" y="944"/>
                  </a:lnTo>
                  <a:lnTo>
                    <a:pt x="17" y="934"/>
                  </a:lnTo>
                  <a:lnTo>
                    <a:pt x="25" y="925"/>
                  </a:lnTo>
                  <a:lnTo>
                    <a:pt x="32" y="913"/>
                  </a:lnTo>
                  <a:lnTo>
                    <a:pt x="40" y="903"/>
                  </a:lnTo>
                  <a:lnTo>
                    <a:pt x="50" y="892"/>
                  </a:lnTo>
                  <a:lnTo>
                    <a:pt x="59" y="880"/>
                  </a:lnTo>
                  <a:lnTo>
                    <a:pt x="71" y="869"/>
                  </a:lnTo>
                  <a:lnTo>
                    <a:pt x="82" y="859"/>
                  </a:lnTo>
                  <a:lnTo>
                    <a:pt x="94" y="848"/>
                  </a:lnTo>
                  <a:lnTo>
                    <a:pt x="107" y="834"/>
                  </a:lnTo>
                  <a:lnTo>
                    <a:pt x="123" y="823"/>
                  </a:lnTo>
                  <a:lnTo>
                    <a:pt x="140" y="802"/>
                  </a:lnTo>
                  <a:lnTo>
                    <a:pt x="159" y="783"/>
                  </a:lnTo>
                  <a:lnTo>
                    <a:pt x="176" y="761"/>
                  </a:lnTo>
                  <a:lnTo>
                    <a:pt x="192" y="740"/>
                  </a:lnTo>
                  <a:lnTo>
                    <a:pt x="209" y="719"/>
                  </a:lnTo>
                  <a:lnTo>
                    <a:pt x="224" y="700"/>
                  </a:lnTo>
                  <a:lnTo>
                    <a:pt x="240" y="679"/>
                  </a:lnTo>
                  <a:lnTo>
                    <a:pt x="253" y="658"/>
                  </a:lnTo>
                  <a:lnTo>
                    <a:pt x="267" y="639"/>
                  </a:lnTo>
                  <a:lnTo>
                    <a:pt x="280" y="618"/>
                  </a:lnTo>
                  <a:lnTo>
                    <a:pt x="293" y="596"/>
                  </a:lnTo>
                  <a:lnTo>
                    <a:pt x="305" y="577"/>
                  </a:lnTo>
                  <a:lnTo>
                    <a:pt x="316" y="556"/>
                  </a:lnTo>
                  <a:lnTo>
                    <a:pt x="328" y="535"/>
                  </a:lnTo>
                  <a:lnTo>
                    <a:pt x="338" y="516"/>
                  </a:lnTo>
                  <a:lnTo>
                    <a:pt x="347" y="495"/>
                  </a:lnTo>
                  <a:lnTo>
                    <a:pt x="357" y="474"/>
                  </a:lnTo>
                  <a:lnTo>
                    <a:pt x="366" y="454"/>
                  </a:lnTo>
                  <a:lnTo>
                    <a:pt x="374" y="433"/>
                  </a:lnTo>
                  <a:lnTo>
                    <a:pt x="382" y="412"/>
                  </a:lnTo>
                  <a:lnTo>
                    <a:pt x="387" y="393"/>
                  </a:lnTo>
                  <a:lnTo>
                    <a:pt x="395" y="372"/>
                  </a:lnTo>
                  <a:lnTo>
                    <a:pt x="399" y="351"/>
                  </a:lnTo>
                  <a:lnTo>
                    <a:pt x="405" y="332"/>
                  </a:lnTo>
                  <a:lnTo>
                    <a:pt x="409" y="310"/>
                  </a:lnTo>
                  <a:lnTo>
                    <a:pt x="414" y="289"/>
                  </a:lnTo>
                  <a:lnTo>
                    <a:pt x="416" y="270"/>
                  </a:lnTo>
                  <a:lnTo>
                    <a:pt x="420" y="249"/>
                  </a:lnTo>
                  <a:lnTo>
                    <a:pt x="422" y="228"/>
                  </a:lnTo>
                  <a:lnTo>
                    <a:pt x="424" y="209"/>
                  </a:lnTo>
                  <a:lnTo>
                    <a:pt x="424" y="188"/>
                  </a:lnTo>
                  <a:lnTo>
                    <a:pt x="424" y="167"/>
                  </a:lnTo>
                  <a:lnTo>
                    <a:pt x="424" y="155"/>
                  </a:lnTo>
                  <a:lnTo>
                    <a:pt x="424" y="145"/>
                  </a:lnTo>
                  <a:lnTo>
                    <a:pt x="424" y="134"/>
                  </a:lnTo>
                  <a:lnTo>
                    <a:pt x="424" y="126"/>
                  </a:lnTo>
                  <a:lnTo>
                    <a:pt x="424" y="117"/>
                  </a:lnTo>
                  <a:lnTo>
                    <a:pt x="424" y="109"/>
                  </a:lnTo>
                  <a:lnTo>
                    <a:pt x="424" y="101"/>
                  </a:lnTo>
                  <a:lnTo>
                    <a:pt x="424" y="96"/>
                  </a:lnTo>
                  <a:lnTo>
                    <a:pt x="424" y="88"/>
                  </a:lnTo>
                  <a:lnTo>
                    <a:pt x="424" y="84"/>
                  </a:lnTo>
                  <a:lnTo>
                    <a:pt x="424" y="80"/>
                  </a:lnTo>
                  <a:lnTo>
                    <a:pt x="424" y="76"/>
                  </a:lnTo>
                  <a:lnTo>
                    <a:pt x="424" y="73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424" y="69"/>
                  </a:lnTo>
                  <a:lnTo>
                    <a:pt x="428" y="61"/>
                  </a:lnTo>
                  <a:lnTo>
                    <a:pt x="434" y="53"/>
                  </a:lnTo>
                  <a:lnTo>
                    <a:pt x="437" y="46"/>
                  </a:lnTo>
                  <a:lnTo>
                    <a:pt x="441" y="40"/>
                  </a:lnTo>
                  <a:lnTo>
                    <a:pt x="447" y="32"/>
                  </a:lnTo>
                  <a:lnTo>
                    <a:pt x="451" y="26"/>
                  </a:lnTo>
                  <a:lnTo>
                    <a:pt x="457" y="23"/>
                  </a:lnTo>
                  <a:lnTo>
                    <a:pt x="462" y="17"/>
                  </a:lnTo>
                  <a:lnTo>
                    <a:pt x="468" y="13"/>
                  </a:lnTo>
                  <a:lnTo>
                    <a:pt x="474" y="9"/>
                  </a:lnTo>
                  <a:lnTo>
                    <a:pt x="480" y="7"/>
                  </a:lnTo>
                  <a:lnTo>
                    <a:pt x="485" y="5"/>
                  </a:lnTo>
                  <a:lnTo>
                    <a:pt x="491" y="3"/>
                  </a:lnTo>
                  <a:lnTo>
                    <a:pt x="497" y="2"/>
                  </a:lnTo>
                  <a:lnTo>
                    <a:pt x="505" y="2"/>
                  </a:lnTo>
                  <a:lnTo>
                    <a:pt x="510" y="0"/>
                  </a:lnTo>
                  <a:lnTo>
                    <a:pt x="51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3449307" y="3726284"/>
              <a:ext cx="574370" cy="1258466"/>
            </a:xfrm>
            <a:custGeom>
              <a:avLst/>
              <a:gdLst/>
              <a:ahLst/>
              <a:cxnLst>
                <a:cxn ang="0">
                  <a:pos x="841" y="10"/>
                </a:cxn>
                <a:cxn ang="0">
                  <a:pos x="992" y="41"/>
                </a:cxn>
                <a:cxn ang="0">
                  <a:pos x="1154" y="91"/>
                </a:cxn>
                <a:cxn ang="0">
                  <a:pos x="1230" y="131"/>
                </a:cxn>
                <a:cxn ang="0">
                  <a:pos x="1269" y="198"/>
                </a:cxn>
                <a:cxn ang="0">
                  <a:pos x="1273" y="256"/>
                </a:cxn>
                <a:cxn ang="0">
                  <a:pos x="1267" y="294"/>
                </a:cxn>
                <a:cxn ang="0">
                  <a:pos x="1253" y="352"/>
                </a:cxn>
                <a:cxn ang="0">
                  <a:pos x="1228" y="448"/>
                </a:cxn>
                <a:cxn ang="0">
                  <a:pos x="1213" y="588"/>
                </a:cxn>
                <a:cxn ang="0">
                  <a:pos x="1209" y="801"/>
                </a:cxn>
                <a:cxn ang="0">
                  <a:pos x="1213" y="1146"/>
                </a:cxn>
                <a:cxn ang="0">
                  <a:pos x="1223" y="1438"/>
                </a:cxn>
                <a:cxn ang="0">
                  <a:pos x="1240" y="1894"/>
                </a:cxn>
                <a:cxn ang="0">
                  <a:pos x="1244" y="2284"/>
                </a:cxn>
                <a:cxn ang="0">
                  <a:pos x="1238" y="2436"/>
                </a:cxn>
                <a:cxn ang="0">
                  <a:pos x="1226" y="2568"/>
                </a:cxn>
                <a:cxn ang="0">
                  <a:pos x="1207" y="2681"/>
                </a:cxn>
                <a:cxn ang="0">
                  <a:pos x="1182" y="2775"/>
                </a:cxn>
                <a:cxn ang="0">
                  <a:pos x="1152" y="2850"/>
                </a:cxn>
                <a:cxn ang="0">
                  <a:pos x="1031" y="2981"/>
                </a:cxn>
                <a:cxn ang="0">
                  <a:pos x="931" y="3050"/>
                </a:cxn>
                <a:cxn ang="0">
                  <a:pos x="854" y="3061"/>
                </a:cxn>
                <a:cxn ang="0">
                  <a:pos x="785" y="3042"/>
                </a:cxn>
                <a:cxn ang="0">
                  <a:pos x="724" y="3000"/>
                </a:cxn>
                <a:cxn ang="0">
                  <a:pos x="587" y="2871"/>
                </a:cxn>
                <a:cxn ang="0">
                  <a:pos x="376" y="2700"/>
                </a:cxn>
                <a:cxn ang="0">
                  <a:pos x="123" y="2516"/>
                </a:cxn>
                <a:cxn ang="0">
                  <a:pos x="50" y="2470"/>
                </a:cxn>
                <a:cxn ang="0">
                  <a:pos x="8" y="2430"/>
                </a:cxn>
                <a:cxn ang="0">
                  <a:pos x="2" y="2391"/>
                </a:cxn>
                <a:cxn ang="0">
                  <a:pos x="44" y="2372"/>
                </a:cxn>
                <a:cxn ang="0">
                  <a:pos x="140" y="2382"/>
                </a:cxn>
                <a:cxn ang="0">
                  <a:pos x="280" y="2409"/>
                </a:cxn>
                <a:cxn ang="0">
                  <a:pos x="413" y="2432"/>
                </a:cxn>
                <a:cxn ang="0">
                  <a:pos x="526" y="2449"/>
                </a:cxn>
                <a:cxn ang="0">
                  <a:pos x="616" y="2463"/>
                </a:cxn>
                <a:cxn ang="0">
                  <a:pos x="685" y="2468"/>
                </a:cxn>
                <a:cxn ang="0">
                  <a:pos x="731" y="2468"/>
                </a:cxn>
                <a:cxn ang="0">
                  <a:pos x="762" y="2432"/>
                </a:cxn>
                <a:cxn ang="0">
                  <a:pos x="781" y="2355"/>
                </a:cxn>
                <a:cxn ang="0">
                  <a:pos x="791" y="2257"/>
                </a:cxn>
                <a:cxn ang="0">
                  <a:pos x="800" y="2115"/>
                </a:cxn>
                <a:cxn ang="0">
                  <a:pos x="806" y="1918"/>
                </a:cxn>
                <a:cxn ang="0">
                  <a:pos x="810" y="1666"/>
                </a:cxn>
                <a:cxn ang="0">
                  <a:pos x="812" y="1359"/>
                </a:cxn>
                <a:cxn ang="0">
                  <a:pos x="810" y="994"/>
                </a:cxn>
                <a:cxn ang="0">
                  <a:pos x="787" y="647"/>
                </a:cxn>
                <a:cxn ang="0">
                  <a:pos x="735" y="354"/>
                </a:cxn>
                <a:cxn ang="0">
                  <a:pos x="687" y="210"/>
                </a:cxn>
                <a:cxn ang="0">
                  <a:pos x="658" y="121"/>
                </a:cxn>
                <a:cxn ang="0">
                  <a:pos x="657" y="68"/>
                </a:cxn>
                <a:cxn ang="0">
                  <a:pos x="676" y="24"/>
                </a:cxn>
                <a:cxn ang="0">
                  <a:pos x="716" y="2"/>
                </a:cxn>
              </a:cxnLst>
              <a:rect l="0" t="0" r="r" b="b"/>
              <a:pathLst>
                <a:path w="1273" h="3063">
                  <a:moveTo>
                    <a:pt x="733" y="0"/>
                  </a:moveTo>
                  <a:lnTo>
                    <a:pt x="754" y="2"/>
                  </a:lnTo>
                  <a:lnTo>
                    <a:pt x="775" y="2"/>
                  </a:lnTo>
                  <a:lnTo>
                    <a:pt x="797" y="4"/>
                  </a:lnTo>
                  <a:lnTo>
                    <a:pt x="820" y="6"/>
                  </a:lnTo>
                  <a:lnTo>
                    <a:pt x="841" y="10"/>
                  </a:lnTo>
                  <a:lnTo>
                    <a:pt x="866" y="14"/>
                  </a:lnTo>
                  <a:lnTo>
                    <a:pt x="889" y="18"/>
                  </a:lnTo>
                  <a:lnTo>
                    <a:pt x="914" y="22"/>
                  </a:lnTo>
                  <a:lnTo>
                    <a:pt x="939" y="27"/>
                  </a:lnTo>
                  <a:lnTo>
                    <a:pt x="965" y="35"/>
                  </a:lnTo>
                  <a:lnTo>
                    <a:pt x="992" y="41"/>
                  </a:lnTo>
                  <a:lnTo>
                    <a:pt x="1019" y="48"/>
                  </a:lnTo>
                  <a:lnTo>
                    <a:pt x="1048" y="58"/>
                  </a:lnTo>
                  <a:lnTo>
                    <a:pt x="1077" y="68"/>
                  </a:lnTo>
                  <a:lnTo>
                    <a:pt x="1106" y="77"/>
                  </a:lnTo>
                  <a:lnTo>
                    <a:pt x="1136" y="87"/>
                  </a:lnTo>
                  <a:lnTo>
                    <a:pt x="1154" y="91"/>
                  </a:lnTo>
                  <a:lnTo>
                    <a:pt x="1169" y="96"/>
                  </a:lnTo>
                  <a:lnTo>
                    <a:pt x="1184" y="100"/>
                  </a:lnTo>
                  <a:lnTo>
                    <a:pt x="1198" y="108"/>
                  </a:lnTo>
                  <a:lnTo>
                    <a:pt x="1209" y="114"/>
                  </a:lnTo>
                  <a:lnTo>
                    <a:pt x="1221" y="121"/>
                  </a:lnTo>
                  <a:lnTo>
                    <a:pt x="1230" y="131"/>
                  </a:lnTo>
                  <a:lnTo>
                    <a:pt x="1240" y="139"/>
                  </a:lnTo>
                  <a:lnTo>
                    <a:pt x="1248" y="150"/>
                  </a:lnTo>
                  <a:lnTo>
                    <a:pt x="1253" y="160"/>
                  </a:lnTo>
                  <a:lnTo>
                    <a:pt x="1259" y="173"/>
                  </a:lnTo>
                  <a:lnTo>
                    <a:pt x="1265" y="185"/>
                  </a:lnTo>
                  <a:lnTo>
                    <a:pt x="1269" y="198"/>
                  </a:lnTo>
                  <a:lnTo>
                    <a:pt x="1271" y="212"/>
                  </a:lnTo>
                  <a:lnTo>
                    <a:pt x="1273" y="227"/>
                  </a:lnTo>
                  <a:lnTo>
                    <a:pt x="1273" y="242"/>
                  </a:lnTo>
                  <a:lnTo>
                    <a:pt x="1273" y="246"/>
                  </a:lnTo>
                  <a:lnTo>
                    <a:pt x="1273" y="250"/>
                  </a:lnTo>
                  <a:lnTo>
                    <a:pt x="1273" y="256"/>
                  </a:lnTo>
                  <a:lnTo>
                    <a:pt x="1271" y="260"/>
                  </a:lnTo>
                  <a:lnTo>
                    <a:pt x="1271" y="265"/>
                  </a:lnTo>
                  <a:lnTo>
                    <a:pt x="1271" y="271"/>
                  </a:lnTo>
                  <a:lnTo>
                    <a:pt x="1269" y="279"/>
                  </a:lnTo>
                  <a:lnTo>
                    <a:pt x="1267" y="286"/>
                  </a:lnTo>
                  <a:lnTo>
                    <a:pt x="1267" y="294"/>
                  </a:lnTo>
                  <a:lnTo>
                    <a:pt x="1265" y="302"/>
                  </a:lnTo>
                  <a:lnTo>
                    <a:pt x="1263" y="311"/>
                  </a:lnTo>
                  <a:lnTo>
                    <a:pt x="1261" y="321"/>
                  </a:lnTo>
                  <a:lnTo>
                    <a:pt x="1259" y="331"/>
                  </a:lnTo>
                  <a:lnTo>
                    <a:pt x="1255" y="342"/>
                  </a:lnTo>
                  <a:lnTo>
                    <a:pt x="1253" y="352"/>
                  </a:lnTo>
                  <a:lnTo>
                    <a:pt x="1251" y="363"/>
                  </a:lnTo>
                  <a:lnTo>
                    <a:pt x="1246" y="379"/>
                  </a:lnTo>
                  <a:lnTo>
                    <a:pt x="1242" y="394"/>
                  </a:lnTo>
                  <a:lnTo>
                    <a:pt x="1236" y="411"/>
                  </a:lnTo>
                  <a:lnTo>
                    <a:pt x="1232" y="428"/>
                  </a:lnTo>
                  <a:lnTo>
                    <a:pt x="1228" y="448"/>
                  </a:lnTo>
                  <a:lnTo>
                    <a:pt x="1225" y="469"/>
                  </a:lnTo>
                  <a:lnTo>
                    <a:pt x="1223" y="490"/>
                  </a:lnTo>
                  <a:lnTo>
                    <a:pt x="1219" y="513"/>
                  </a:lnTo>
                  <a:lnTo>
                    <a:pt x="1217" y="536"/>
                  </a:lnTo>
                  <a:lnTo>
                    <a:pt x="1215" y="561"/>
                  </a:lnTo>
                  <a:lnTo>
                    <a:pt x="1213" y="588"/>
                  </a:lnTo>
                  <a:lnTo>
                    <a:pt x="1211" y="615"/>
                  </a:lnTo>
                  <a:lnTo>
                    <a:pt x="1209" y="643"/>
                  </a:lnTo>
                  <a:lnTo>
                    <a:pt x="1209" y="674"/>
                  </a:lnTo>
                  <a:lnTo>
                    <a:pt x="1209" y="705"/>
                  </a:lnTo>
                  <a:lnTo>
                    <a:pt x="1209" y="737"/>
                  </a:lnTo>
                  <a:lnTo>
                    <a:pt x="1209" y="801"/>
                  </a:lnTo>
                  <a:lnTo>
                    <a:pt x="1209" y="862"/>
                  </a:lnTo>
                  <a:lnTo>
                    <a:pt x="1209" y="922"/>
                  </a:lnTo>
                  <a:lnTo>
                    <a:pt x="1209" y="981"/>
                  </a:lnTo>
                  <a:lnTo>
                    <a:pt x="1211" y="1037"/>
                  </a:lnTo>
                  <a:lnTo>
                    <a:pt x="1211" y="1092"/>
                  </a:lnTo>
                  <a:lnTo>
                    <a:pt x="1213" y="1146"/>
                  </a:lnTo>
                  <a:lnTo>
                    <a:pt x="1213" y="1200"/>
                  </a:lnTo>
                  <a:lnTo>
                    <a:pt x="1215" y="1250"/>
                  </a:lnTo>
                  <a:lnTo>
                    <a:pt x="1217" y="1300"/>
                  </a:lnTo>
                  <a:lnTo>
                    <a:pt x="1219" y="1346"/>
                  </a:lnTo>
                  <a:lnTo>
                    <a:pt x="1221" y="1392"/>
                  </a:lnTo>
                  <a:lnTo>
                    <a:pt x="1223" y="1438"/>
                  </a:lnTo>
                  <a:lnTo>
                    <a:pt x="1225" y="1480"/>
                  </a:lnTo>
                  <a:lnTo>
                    <a:pt x="1226" y="1520"/>
                  </a:lnTo>
                  <a:lnTo>
                    <a:pt x="1230" y="1561"/>
                  </a:lnTo>
                  <a:lnTo>
                    <a:pt x="1232" y="1645"/>
                  </a:lnTo>
                  <a:lnTo>
                    <a:pt x="1234" y="1728"/>
                  </a:lnTo>
                  <a:lnTo>
                    <a:pt x="1240" y="1894"/>
                  </a:lnTo>
                  <a:lnTo>
                    <a:pt x="1242" y="1977"/>
                  </a:lnTo>
                  <a:lnTo>
                    <a:pt x="1244" y="2061"/>
                  </a:lnTo>
                  <a:lnTo>
                    <a:pt x="1244" y="2144"/>
                  </a:lnTo>
                  <a:lnTo>
                    <a:pt x="1244" y="2228"/>
                  </a:lnTo>
                  <a:lnTo>
                    <a:pt x="1244" y="2255"/>
                  </a:lnTo>
                  <a:lnTo>
                    <a:pt x="1244" y="2284"/>
                  </a:lnTo>
                  <a:lnTo>
                    <a:pt x="1244" y="2311"/>
                  </a:lnTo>
                  <a:lnTo>
                    <a:pt x="1242" y="2336"/>
                  </a:lnTo>
                  <a:lnTo>
                    <a:pt x="1242" y="2363"/>
                  </a:lnTo>
                  <a:lnTo>
                    <a:pt x="1240" y="2388"/>
                  </a:lnTo>
                  <a:lnTo>
                    <a:pt x="1240" y="2411"/>
                  </a:lnTo>
                  <a:lnTo>
                    <a:pt x="1238" y="2436"/>
                  </a:lnTo>
                  <a:lnTo>
                    <a:pt x="1236" y="2459"/>
                  </a:lnTo>
                  <a:lnTo>
                    <a:pt x="1236" y="2482"/>
                  </a:lnTo>
                  <a:lnTo>
                    <a:pt x="1234" y="2505"/>
                  </a:lnTo>
                  <a:lnTo>
                    <a:pt x="1230" y="2526"/>
                  </a:lnTo>
                  <a:lnTo>
                    <a:pt x="1228" y="2547"/>
                  </a:lnTo>
                  <a:lnTo>
                    <a:pt x="1226" y="2568"/>
                  </a:lnTo>
                  <a:lnTo>
                    <a:pt x="1225" y="2589"/>
                  </a:lnTo>
                  <a:lnTo>
                    <a:pt x="1221" y="2608"/>
                  </a:lnTo>
                  <a:lnTo>
                    <a:pt x="1219" y="2628"/>
                  </a:lnTo>
                  <a:lnTo>
                    <a:pt x="1215" y="2645"/>
                  </a:lnTo>
                  <a:lnTo>
                    <a:pt x="1211" y="2664"/>
                  </a:lnTo>
                  <a:lnTo>
                    <a:pt x="1207" y="2681"/>
                  </a:lnTo>
                  <a:lnTo>
                    <a:pt x="1205" y="2699"/>
                  </a:lnTo>
                  <a:lnTo>
                    <a:pt x="1200" y="2714"/>
                  </a:lnTo>
                  <a:lnTo>
                    <a:pt x="1196" y="2731"/>
                  </a:lnTo>
                  <a:lnTo>
                    <a:pt x="1192" y="2747"/>
                  </a:lnTo>
                  <a:lnTo>
                    <a:pt x="1188" y="2762"/>
                  </a:lnTo>
                  <a:lnTo>
                    <a:pt x="1182" y="2775"/>
                  </a:lnTo>
                  <a:lnTo>
                    <a:pt x="1178" y="2789"/>
                  </a:lnTo>
                  <a:lnTo>
                    <a:pt x="1173" y="2802"/>
                  </a:lnTo>
                  <a:lnTo>
                    <a:pt x="1167" y="2816"/>
                  </a:lnTo>
                  <a:lnTo>
                    <a:pt x="1163" y="2827"/>
                  </a:lnTo>
                  <a:lnTo>
                    <a:pt x="1157" y="2839"/>
                  </a:lnTo>
                  <a:lnTo>
                    <a:pt x="1152" y="2850"/>
                  </a:lnTo>
                  <a:lnTo>
                    <a:pt x="1130" y="2877"/>
                  </a:lnTo>
                  <a:lnTo>
                    <a:pt x="1109" y="2900"/>
                  </a:lnTo>
                  <a:lnTo>
                    <a:pt x="1088" y="2923"/>
                  </a:lnTo>
                  <a:lnTo>
                    <a:pt x="1069" y="2944"/>
                  </a:lnTo>
                  <a:lnTo>
                    <a:pt x="1050" y="2963"/>
                  </a:lnTo>
                  <a:lnTo>
                    <a:pt x="1031" y="2981"/>
                  </a:lnTo>
                  <a:lnTo>
                    <a:pt x="1013" y="2996"/>
                  </a:lnTo>
                  <a:lnTo>
                    <a:pt x="996" y="3011"/>
                  </a:lnTo>
                  <a:lnTo>
                    <a:pt x="979" y="3023"/>
                  </a:lnTo>
                  <a:lnTo>
                    <a:pt x="962" y="3034"/>
                  </a:lnTo>
                  <a:lnTo>
                    <a:pt x="946" y="3042"/>
                  </a:lnTo>
                  <a:lnTo>
                    <a:pt x="931" y="3050"/>
                  </a:lnTo>
                  <a:lnTo>
                    <a:pt x="917" y="3055"/>
                  </a:lnTo>
                  <a:lnTo>
                    <a:pt x="902" y="3059"/>
                  </a:lnTo>
                  <a:lnTo>
                    <a:pt x="891" y="3061"/>
                  </a:lnTo>
                  <a:lnTo>
                    <a:pt x="877" y="3063"/>
                  </a:lnTo>
                  <a:lnTo>
                    <a:pt x="866" y="3063"/>
                  </a:lnTo>
                  <a:lnTo>
                    <a:pt x="854" y="3061"/>
                  </a:lnTo>
                  <a:lnTo>
                    <a:pt x="843" y="3059"/>
                  </a:lnTo>
                  <a:lnTo>
                    <a:pt x="831" y="3057"/>
                  </a:lnTo>
                  <a:lnTo>
                    <a:pt x="820" y="3055"/>
                  </a:lnTo>
                  <a:lnTo>
                    <a:pt x="808" y="3052"/>
                  </a:lnTo>
                  <a:lnTo>
                    <a:pt x="797" y="3046"/>
                  </a:lnTo>
                  <a:lnTo>
                    <a:pt x="785" y="3042"/>
                  </a:lnTo>
                  <a:lnTo>
                    <a:pt x="775" y="3036"/>
                  </a:lnTo>
                  <a:lnTo>
                    <a:pt x="764" y="3031"/>
                  </a:lnTo>
                  <a:lnTo>
                    <a:pt x="754" y="3025"/>
                  </a:lnTo>
                  <a:lnTo>
                    <a:pt x="743" y="3017"/>
                  </a:lnTo>
                  <a:lnTo>
                    <a:pt x="733" y="3009"/>
                  </a:lnTo>
                  <a:lnTo>
                    <a:pt x="724" y="3000"/>
                  </a:lnTo>
                  <a:lnTo>
                    <a:pt x="714" y="2992"/>
                  </a:lnTo>
                  <a:lnTo>
                    <a:pt x="704" y="2983"/>
                  </a:lnTo>
                  <a:lnTo>
                    <a:pt x="678" y="2956"/>
                  </a:lnTo>
                  <a:lnTo>
                    <a:pt x="649" y="2927"/>
                  </a:lnTo>
                  <a:lnTo>
                    <a:pt x="618" y="2900"/>
                  </a:lnTo>
                  <a:lnTo>
                    <a:pt x="587" y="2871"/>
                  </a:lnTo>
                  <a:lnTo>
                    <a:pt x="555" y="2844"/>
                  </a:lnTo>
                  <a:lnTo>
                    <a:pt x="522" y="2816"/>
                  </a:lnTo>
                  <a:lnTo>
                    <a:pt x="488" y="2787"/>
                  </a:lnTo>
                  <a:lnTo>
                    <a:pt x="451" y="2758"/>
                  </a:lnTo>
                  <a:lnTo>
                    <a:pt x="415" y="2729"/>
                  </a:lnTo>
                  <a:lnTo>
                    <a:pt x="376" y="2700"/>
                  </a:lnTo>
                  <a:lnTo>
                    <a:pt x="336" y="2670"/>
                  </a:lnTo>
                  <a:lnTo>
                    <a:pt x="296" y="2639"/>
                  </a:lnTo>
                  <a:lnTo>
                    <a:pt x="254" y="2610"/>
                  </a:lnTo>
                  <a:lnTo>
                    <a:pt x="211" y="2580"/>
                  </a:lnTo>
                  <a:lnTo>
                    <a:pt x="167" y="2547"/>
                  </a:lnTo>
                  <a:lnTo>
                    <a:pt x="123" y="2516"/>
                  </a:lnTo>
                  <a:lnTo>
                    <a:pt x="108" y="2509"/>
                  </a:lnTo>
                  <a:lnTo>
                    <a:pt x="94" y="2501"/>
                  </a:lnTo>
                  <a:lnTo>
                    <a:pt x="83" y="2493"/>
                  </a:lnTo>
                  <a:lnTo>
                    <a:pt x="69" y="2486"/>
                  </a:lnTo>
                  <a:lnTo>
                    <a:pt x="60" y="2478"/>
                  </a:lnTo>
                  <a:lnTo>
                    <a:pt x="50" y="2470"/>
                  </a:lnTo>
                  <a:lnTo>
                    <a:pt x="41" y="2464"/>
                  </a:lnTo>
                  <a:lnTo>
                    <a:pt x="31" y="2457"/>
                  </a:lnTo>
                  <a:lnTo>
                    <a:pt x="25" y="2449"/>
                  </a:lnTo>
                  <a:lnTo>
                    <a:pt x="18" y="2443"/>
                  </a:lnTo>
                  <a:lnTo>
                    <a:pt x="14" y="2436"/>
                  </a:lnTo>
                  <a:lnTo>
                    <a:pt x="8" y="2430"/>
                  </a:lnTo>
                  <a:lnTo>
                    <a:pt x="4" y="2424"/>
                  </a:lnTo>
                  <a:lnTo>
                    <a:pt x="2" y="2418"/>
                  </a:lnTo>
                  <a:lnTo>
                    <a:pt x="0" y="2413"/>
                  </a:lnTo>
                  <a:lnTo>
                    <a:pt x="0" y="2407"/>
                  </a:lnTo>
                  <a:lnTo>
                    <a:pt x="0" y="2399"/>
                  </a:lnTo>
                  <a:lnTo>
                    <a:pt x="2" y="2391"/>
                  </a:lnTo>
                  <a:lnTo>
                    <a:pt x="6" y="2386"/>
                  </a:lnTo>
                  <a:lnTo>
                    <a:pt x="12" y="2380"/>
                  </a:lnTo>
                  <a:lnTo>
                    <a:pt x="18" y="2376"/>
                  </a:lnTo>
                  <a:lnTo>
                    <a:pt x="25" y="2374"/>
                  </a:lnTo>
                  <a:lnTo>
                    <a:pt x="33" y="2372"/>
                  </a:lnTo>
                  <a:lnTo>
                    <a:pt x="44" y="2372"/>
                  </a:lnTo>
                  <a:lnTo>
                    <a:pt x="58" y="2372"/>
                  </a:lnTo>
                  <a:lnTo>
                    <a:pt x="71" y="2372"/>
                  </a:lnTo>
                  <a:lnTo>
                    <a:pt x="87" y="2374"/>
                  </a:lnTo>
                  <a:lnTo>
                    <a:pt x="104" y="2376"/>
                  </a:lnTo>
                  <a:lnTo>
                    <a:pt x="121" y="2378"/>
                  </a:lnTo>
                  <a:lnTo>
                    <a:pt x="140" y="2382"/>
                  </a:lnTo>
                  <a:lnTo>
                    <a:pt x="160" y="2386"/>
                  </a:lnTo>
                  <a:lnTo>
                    <a:pt x="181" y="2390"/>
                  </a:lnTo>
                  <a:lnTo>
                    <a:pt x="206" y="2393"/>
                  </a:lnTo>
                  <a:lnTo>
                    <a:pt x="231" y="2399"/>
                  </a:lnTo>
                  <a:lnTo>
                    <a:pt x="255" y="2403"/>
                  </a:lnTo>
                  <a:lnTo>
                    <a:pt x="280" y="2409"/>
                  </a:lnTo>
                  <a:lnTo>
                    <a:pt x="303" y="2413"/>
                  </a:lnTo>
                  <a:lnTo>
                    <a:pt x="326" y="2416"/>
                  </a:lnTo>
                  <a:lnTo>
                    <a:pt x="349" y="2420"/>
                  </a:lnTo>
                  <a:lnTo>
                    <a:pt x="371" y="2424"/>
                  </a:lnTo>
                  <a:lnTo>
                    <a:pt x="394" y="2428"/>
                  </a:lnTo>
                  <a:lnTo>
                    <a:pt x="413" y="2432"/>
                  </a:lnTo>
                  <a:lnTo>
                    <a:pt x="434" y="2436"/>
                  </a:lnTo>
                  <a:lnTo>
                    <a:pt x="453" y="2438"/>
                  </a:lnTo>
                  <a:lnTo>
                    <a:pt x="472" y="2441"/>
                  </a:lnTo>
                  <a:lnTo>
                    <a:pt x="490" y="2443"/>
                  </a:lnTo>
                  <a:lnTo>
                    <a:pt x="509" y="2447"/>
                  </a:lnTo>
                  <a:lnTo>
                    <a:pt x="526" y="2449"/>
                  </a:lnTo>
                  <a:lnTo>
                    <a:pt x="541" y="2451"/>
                  </a:lnTo>
                  <a:lnTo>
                    <a:pt x="557" y="2455"/>
                  </a:lnTo>
                  <a:lnTo>
                    <a:pt x="574" y="2457"/>
                  </a:lnTo>
                  <a:lnTo>
                    <a:pt x="587" y="2459"/>
                  </a:lnTo>
                  <a:lnTo>
                    <a:pt x="603" y="2461"/>
                  </a:lnTo>
                  <a:lnTo>
                    <a:pt x="616" y="2463"/>
                  </a:lnTo>
                  <a:lnTo>
                    <a:pt x="630" y="2463"/>
                  </a:lnTo>
                  <a:lnTo>
                    <a:pt x="641" y="2464"/>
                  </a:lnTo>
                  <a:lnTo>
                    <a:pt x="653" y="2466"/>
                  </a:lnTo>
                  <a:lnTo>
                    <a:pt x="664" y="2466"/>
                  </a:lnTo>
                  <a:lnTo>
                    <a:pt x="676" y="2468"/>
                  </a:lnTo>
                  <a:lnTo>
                    <a:pt x="685" y="2468"/>
                  </a:lnTo>
                  <a:lnTo>
                    <a:pt x="695" y="2470"/>
                  </a:lnTo>
                  <a:lnTo>
                    <a:pt x="703" y="2470"/>
                  </a:lnTo>
                  <a:lnTo>
                    <a:pt x="712" y="2470"/>
                  </a:lnTo>
                  <a:lnTo>
                    <a:pt x="720" y="2470"/>
                  </a:lnTo>
                  <a:lnTo>
                    <a:pt x="726" y="2470"/>
                  </a:lnTo>
                  <a:lnTo>
                    <a:pt x="731" y="2468"/>
                  </a:lnTo>
                  <a:lnTo>
                    <a:pt x="737" y="2464"/>
                  </a:lnTo>
                  <a:lnTo>
                    <a:pt x="743" y="2461"/>
                  </a:lnTo>
                  <a:lnTo>
                    <a:pt x="749" y="2455"/>
                  </a:lnTo>
                  <a:lnTo>
                    <a:pt x="754" y="2449"/>
                  </a:lnTo>
                  <a:lnTo>
                    <a:pt x="758" y="2441"/>
                  </a:lnTo>
                  <a:lnTo>
                    <a:pt x="762" y="2432"/>
                  </a:lnTo>
                  <a:lnTo>
                    <a:pt x="766" y="2422"/>
                  </a:lnTo>
                  <a:lnTo>
                    <a:pt x="770" y="2411"/>
                  </a:lnTo>
                  <a:lnTo>
                    <a:pt x="774" y="2399"/>
                  </a:lnTo>
                  <a:lnTo>
                    <a:pt x="775" y="2386"/>
                  </a:lnTo>
                  <a:lnTo>
                    <a:pt x="779" y="2370"/>
                  </a:lnTo>
                  <a:lnTo>
                    <a:pt x="781" y="2355"/>
                  </a:lnTo>
                  <a:lnTo>
                    <a:pt x="783" y="2338"/>
                  </a:lnTo>
                  <a:lnTo>
                    <a:pt x="783" y="2320"/>
                  </a:lnTo>
                  <a:lnTo>
                    <a:pt x="785" y="2307"/>
                  </a:lnTo>
                  <a:lnTo>
                    <a:pt x="787" y="2292"/>
                  </a:lnTo>
                  <a:lnTo>
                    <a:pt x="789" y="2274"/>
                  </a:lnTo>
                  <a:lnTo>
                    <a:pt x="791" y="2257"/>
                  </a:lnTo>
                  <a:lnTo>
                    <a:pt x="793" y="2236"/>
                  </a:lnTo>
                  <a:lnTo>
                    <a:pt x="795" y="2215"/>
                  </a:lnTo>
                  <a:lnTo>
                    <a:pt x="797" y="2192"/>
                  </a:lnTo>
                  <a:lnTo>
                    <a:pt x="797" y="2169"/>
                  </a:lnTo>
                  <a:lnTo>
                    <a:pt x="799" y="2142"/>
                  </a:lnTo>
                  <a:lnTo>
                    <a:pt x="800" y="2115"/>
                  </a:lnTo>
                  <a:lnTo>
                    <a:pt x="800" y="2086"/>
                  </a:lnTo>
                  <a:lnTo>
                    <a:pt x="802" y="2056"/>
                  </a:lnTo>
                  <a:lnTo>
                    <a:pt x="804" y="2023"/>
                  </a:lnTo>
                  <a:lnTo>
                    <a:pt x="804" y="1990"/>
                  </a:lnTo>
                  <a:lnTo>
                    <a:pt x="806" y="1954"/>
                  </a:lnTo>
                  <a:lnTo>
                    <a:pt x="806" y="1918"/>
                  </a:lnTo>
                  <a:lnTo>
                    <a:pt x="806" y="1879"/>
                  </a:lnTo>
                  <a:lnTo>
                    <a:pt x="808" y="1841"/>
                  </a:lnTo>
                  <a:lnTo>
                    <a:pt x="808" y="1799"/>
                  </a:lnTo>
                  <a:lnTo>
                    <a:pt x="810" y="1756"/>
                  </a:lnTo>
                  <a:lnTo>
                    <a:pt x="810" y="1712"/>
                  </a:lnTo>
                  <a:lnTo>
                    <a:pt x="810" y="1666"/>
                  </a:lnTo>
                  <a:lnTo>
                    <a:pt x="810" y="1618"/>
                  </a:lnTo>
                  <a:lnTo>
                    <a:pt x="812" y="1570"/>
                  </a:lnTo>
                  <a:lnTo>
                    <a:pt x="812" y="1520"/>
                  </a:lnTo>
                  <a:lnTo>
                    <a:pt x="812" y="1468"/>
                  </a:lnTo>
                  <a:lnTo>
                    <a:pt x="812" y="1415"/>
                  </a:lnTo>
                  <a:lnTo>
                    <a:pt x="812" y="1359"/>
                  </a:lnTo>
                  <a:lnTo>
                    <a:pt x="812" y="1303"/>
                  </a:lnTo>
                  <a:lnTo>
                    <a:pt x="812" y="1244"/>
                  </a:lnTo>
                  <a:lnTo>
                    <a:pt x="812" y="1184"/>
                  </a:lnTo>
                  <a:lnTo>
                    <a:pt x="812" y="1123"/>
                  </a:lnTo>
                  <a:lnTo>
                    <a:pt x="812" y="1058"/>
                  </a:lnTo>
                  <a:lnTo>
                    <a:pt x="810" y="994"/>
                  </a:lnTo>
                  <a:lnTo>
                    <a:pt x="808" y="933"/>
                  </a:lnTo>
                  <a:lnTo>
                    <a:pt x="806" y="874"/>
                  </a:lnTo>
                  <a:lnTo>
                    <a:pt x="802" y="814"/>
                  </a:lnTo>
                  <a:lnTo>
                    <a:pt x="799" y="757"/>
                  </a:lnTo>
                  <a:lnTo>
                    <a:pt x="793" y="701"/>
                  </a:lnTo>
                  <a:lnTo>
                    <a:pt x="787" y="647"/>
                  </a:lnTo>
                  <a:lnTo>
                    <a:pt x="779" y="595"/>
                  </a:lnTo>
                  <a:lnTo>
                    <a:pt x="772" y="544"/>
                  </a:lnTo>
                  <a:lnTo>
                    <a:pt x="764" y="494"/>
                  </a:lnTo>
                  <a:lnTo>
                    <a:pt x="754" y="446"/>
                  </a:lnTo>
                  <a:lnTo>
                    <a:pt x="745" y="398"/>
                  </a:lnTo>
                  <a:lnTo>
                    <a:pt x="735" y="354"/>
                  </a:lnTo>
                  <a:lnTo>
                    <a:pt x="724" y="309"/>
                  </a:lnTo>
                  <a:lnTo>
                    <a:pt x="712" y="265"/>
                  </a:lnTo>
                  <a:lnTo>
                    <a:pt x="706" y="252"/>
                  </a:lnTo>
                  <a:lnTo>
                    <a:pt x="699" y="237"/>
                  </a:lnTo>
                  <a:lnTo>
                    <a:pt x="693" y="223"/>
                  </a:lnTo>
                  <a:lnTo>
                    <a:pt x="687" y="210"/>
                  </a:lnTo>
                  <a:lnTo>
                    <a:pt x="683" y="196"/>
                  </a:lnTo>
                  <a:lnTo>
                    <a:pt x="678" y="185"/>
                  </a:lnTo>
                  <a:lnTo>
                    <a:pt x="674" y="173"/>
                  </a:lnTo>
                  <a:lnTo>
                    <a:pt x="670" y="162"/>
                  </a:lnTo>
                  <a:lnTo>
                    <a:pt x="664" y="141"/>
                  </a:lnTo>
                  <a:lnTo>
                    <a:pt x="658" y="121"/>
                  </a:lnTo>
                  <a:lnTo>
                    <a:pt x="657" y="112"/>
                  </a:lnTo>
                  <a:lnTo>
                    <a:pt x="657" y="104"/>
                  </a:lnTo>
                  <a:lnTo>
                    <a:pt x="655" y="95"/>
                  </a:lnTo>
                  <a:lnTo>
                    <a:pt x="655" y="87"/>
                  </a:lnTo>
                  <a:lnTo>
                    <a:pt x="655" y="77"/>
                  </a:lnTo>
                  <a:lnTo>
                    <a:pt x="657" y="68"/>
                  </a:lnTo>
                  <a:lnTo>
                    <a:pt x="658" y="58"/>
                  </a:lnTo>
                  <a:lnTo>
                    <a:pt x="660" y="50"/>
                  </a:lnTo>
                  <a:lnTo>
                    <a:pt x="662" y="43"/>
                  </a:lnTo>
                  <a:lnTo>
                    <a:pt x="666" y="35"/>
                  </a:lnTo>
                  <a:lnTo>
                    <a:pt x="670" y="29"/>
                  </a:lnTo>
                  <a:lnTo>
                    <a:pt x="676" y="24"/>
                  </a:lnTo>
                  <a:lnTo>
                    <a:pt x="681" y="18"/>
                  </a:lnTo>
                  <a:lnTo>
                    <a:pt x="687" y="14"/>
                  </a:lnTo>
                  <a:lnTo>
                    <a:pt x="693" y="10"/>
                  </a:lnTo>
                  <a:lnTo>
                    <a:pt x="701" y="6"/>
                  </a:lnTo>
                  <a:lnTo>
                    <a:pt x="708" y="4"/>
                  </a:lnTo>
                  <a:lnTo>
                    <a:pt x="716" y="2"/>
                  </a:lnTo>
                  <a:lnTo>
                    <a:pt x="724" y="2"/>
                  </a:lnTo>
                  <a:lnTo>
                    <a:pt x="733" y="0"/>
                  </a:lnTo>
                  <a:lnTo>
                    <a:pt x="73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2514600" y="4104974"/>
              <a:ext cx="1408833" cy="708914"/>
            </a:xfrm>
            <a:custGeom>
              <a:avLst/>
              <a:gdLst/>
              <a:ahLst/>
              <a:cxnLst>
                <a:cxn ang="0">
                  <a:pos x="2801" y="5"/>
                </a:cxn>
                <a:cxn ang="0">
                  <a:pos x="2882" y="26"/>
                </a:cxn>
                <a:cxn ang="0">
                  <a:pos x="2961" y="65"/>
                </a:cxn>
                <a:cxn ang="0">
                  <a:pos x="3034" y="117"/>
                </a:cxn>
                <a:cxn ang="0">
                  <a:pos x="3087" y="165"/>
                </a:cxn>
                <a:cxn ang="0">
                  <a:pos x="3116" y="213"/>
                </a:cxn>
                <a:cxn ang="0">
                  <a:pos x="3118" y="253"/>
                </a:cxn>
                <a:cxn ang="0">
                  <a:pos x="3095" y="282"/>
                </a:cxn>
                <a:cxn ang="0">
                  <a:pos x="3047" y="316"/>
                </a:cxn>
                <a:cxn ang="0">
                  <a:pos x="2964" y="364"/>
                </a:cxn>
                <a:cxn ang="0">
                  <a:pos x="2844" y="456"/>
                </a:cxn>
                <a:cxn ang="0">
                  <a:pos x="2713" y="568"/>
                </a:cxn>
                <a:cxn ang="0">
                  <a:pos x="2483" y="746"/>
                </a:cxn>
                <a:cxn ang="0">
                  <a:pos x="2160" y="976"/>
                </a:cxn>
                <a:cxn ang="0">
                  <a:pos x="1880" y="1134"/>
                </a:cxn>
                <a:cxn ang="0">
                  <a:pos x="1596" y="1276"/>
                </a:cxn>
                <a:cxn ang="0">
                  <a:pos x="1310" y="1402"/>
                </a:cxn>
                <a:cxn ang="0">
                  <a:pos x="1038" y="1500"/>
                </a:cxn>
                <a:cxn ang="0">
                  <a:pos x="771" y="1579"/>
                </a:cxn>
                <a:cxn ang="0">
                  <a:pos x="487" y="1650"/>
                </a:cxn>
                <a:cxn ang="0">
                  <a:pos x="383" y="1673"/>
                </a:cxn>
                <a:cxn ang="0">
                  <a:pos x="293" y="1692"/>
                </a:cxn>
                <a:cxn ang="0">
                  <a:pos x="218" y="1706"/>
                </a:cxn>
                <a:cxn ang="0">
                  <a:pos x="157" y="1717"/>
                </a:cxn>
                <a:cxn ang="0">
                  <a:pos x="109" y="1723"/>
                </a:cxn>
                <a:cxn ang="0">
                  <a:pos x="76" y="1727"/>
                </a:cxn>
                <a:cxn ang="0">
                  <a:pos x="40" y="1725"/>
                </a:cxn>
                <a:cxn ang="0">
                  <a:pos x="13" y="1721"/>
                </a:cxn>
                <a:cxn ang="0">
                  <a:pos x="2" y="1709"/>
                </a:cxn>
                <a:cxn ang="0">
                  <a:pos x="105" y="1659"/>
                </a:cxn>
                <a:cxn ang="0">
                  <a:pos x="272" y="1590"/>
                </a:cxn>
                <a:cxn ang="0">
                  <a:pos x="424" y="1525"/>
                </a:cxn>
                <a:cxn ang="0">
                  <a:pos x="560" y="1464"/>
                </a:cxn>
                <a:cxn ang="0">
                  <a:pos x="683" y="1404"/>
                </a:cxn>
                <a:cxn ang="0">
                  <a:pos x="792" y="1349"/>
                </a:cxn>
                <a:cxn ang="0">
                  <a:pos x="953" y="1266"/>
                </a:cxn>
                <a:cxn ang="0">
                  <a:pos x="1349" y="1067"/>
                </a:cxn>
                <a:cxn ang="0">
                  <a:pos x="1702" y="867"/>
                </a:cxn>
                <a:cxn ang="0">
                  <a:pos x="2013" y="667"/>
                </a:cxn>
                <a:cxn ang="0">
                  <a:pos x="2130" y="583"/>
                </a:cxn>
                <a:cxn ang="0">
                  <a:pos x="2237" y="506"/>
                </a:cxn>
                <a:cxn ang="0">
                  <a:pos x="2329" y="433"/>
                </a:cxn>
                <a:cxn ang="0">
                  <a:pos x="2410" y="368"/>
                </a:cxn>
                <a:cxn ang="0">
                  <a:pos x="2479" y="307"/>
                </a:cxn>
                <a:cxn ang="0">
                  <a:pos x="2533" y="251"/>
                </a:cxn>
                <a:cxn ang="0">
                  <a:pos x="2592" y="195"/>
                </a:cxn>
                <a:cxn ang="0">
                  <a:pos x="2638" y="138"/>
                </a:cxn>
                <a:cxn ang="0">
                  <a:pos x="2663" y="84"/>
                </a:cxn>
                <a:cxn ang="0">
                  <a:pos x="2669" y="40"/>
                </a:cxn>
                <a:cxn ang="0">
                  <a:pos x="2679" y="17"/>
                </a:cxn>
                <a:cxn ang="0">
                  <a:pos x="2703" y="3"/>
                </a:cxn>
                <a:cxn ang="0">
                  <a:pos x="2732" y="0"/>
                </a:cxn>
              </a:cxnLst>
              <a:rect l="0" t="0" r="r" b="b"/>
              <a:pathLst>
                <a:path w="3120" h="1727">
                  <a:moveTo>
                    <a:pt x="2732" y="0"/>
                  </a:moveTo>
                  <a:lnTo>
                    <a:pt x="2750" y="0"/>
                  </a:lnTo>
                  <a:lnTo>
                    <a:pt x="2767" y="1"/>
                  </a:lnTo>
                  <a:lnTo>
                    <a:pt x="2784" y="3"/>
                  </a:lnTo>
                  <a:lnTo>
                    <a:pt x="2801" y="5"/>
                  </a:lnTo>
                  <a:lnTo>
                    <a:pt x="2817" y="9"/>
                  </a:lnTo>
                  <a:lnTo>
                    <a:pt x="2834" y="11"/>
                  </a:lnTo>
                  <a:lnTo>
                    <a:pt x="2851" y="17"/>
                  </a:lnTo>
                  <a:lnTo>
                    <a:pt x="2867" y="21"/>
                  </a:lnTo>
                  <a:lnTo>
                    <a:pt x="2882" y="26"/>
                  </a:lnTo>
                  <a:lnTo>
                    <a:pt x="2899" y="34"/>
                  </a:lnTo>
                  <a:lnTo>
                    <a:pt x="2915" y="40"/>
                  </a:lnTo>
                  <a:lnTo>
                    <a:pt x="2930" y="48"/>
                  </a:lnTo>
                  <a:lnTo>
                    <a:pt x="2945" y="57"/>
                  </a:lnTo>
                  <a:lnTo>
                    <a:pt x="2961" y="65"/>
                  </a:lnTo>
                  <a:lnTo>
                    <a:pt x="2976" y="76"/>
                  </a:lnTo>
                  <a:lnTo>
                    <a:pt x="2991" y="86"/>
                  </a:lnTo>
                  <a:lnTo>
                    <a:pt x="3007" y="96"/>
                  </a:lnTo>
                  <a:lnTo>
                    <a:pt x="3020" y="105"/>
                  </a:lnTo>
                  <a:lnTo>
                    <a:pt x="3034" y="117"/>
                  </a:lnTo>
                  <a:lnTo>
                    <a:pt x="3047" y="126"/>
                  </a:lnTo>
                  <a:lnTo>
                    <a:pt x="3058" y="136"/>
                  </a:lnTo>
                  <a:lnTo>
                    <a:pt x="3070" y="145"/>
                  </a:lnTo>
                  <a:lnTo>
                    <a:pt x="3080" y="155"/>
                  </a:lnTo>
                  <a:lnTo>
                    <a:pt x="3087" y="165"/>
                  </a:lnTo>
                  <a:lnTo>
                    <a:pt x="3095" y="174"/>
                  </a:lnTo>
                  <a:lnTo>
                    <a:pt x="3101" y="184"/>
                  </a:lnTo>
                  <a:lnTo>
                    <a:pt x="3106" y="193"/>
                  </a:lnTo>
                  <a:lnTo>
                    <a:pt x="3112" y="203"/>
                  </a:lnTo>
                  <a:lnTo>
                    <a:pt x="3116" y="213"/>
                  </a:lnTo>
                  <a:lnTo>
                    <a:pt x="3118" y="222"/>
                  </a:lnTo>
                  <a:lnTo>
                    <a:pt x="3120" y="232"/>
                  </a:lnTo>
                  <a:lnTo>
                    <a:pt x="3120" y="241"/>
                  </a:lnTo>
                  <a:lnTo>
                    <a:pt x="3120" y="247"/>
                  </a:lnTo>
                  <a:lnTo>
                    <a:pt x="3118" y="253"/>
                  </a:lnTo>
                  <a:lnTo>
                    <a:pt x="3116" y="259"/>
                  </a:lnTo>
                  <a:lnTo>
                    <a:pt x="3112" y="264"/>
                  </a:lnTo>
                  <a:lnTo>
                    <a:pt x="3106" y="270"/>
                  </a:lnTo>
                  <a:lnTo>
                    <a:pt x="3103" y="276"/>
                  </a:lnTo>
                  <a:lnTo>
                    <a:pt x="3095" y="282"/>
                  </a:lnTo>
                  <a:lnTo>
                    <a:pt x="3087" y="289"/>
                  </a:lnTo>
                  <a:lnTo>
                    <a:pt x="3080" y="295"/>
                  </a:lnTo>
                  <a:lnTo>
                    <a:pt x="3070" y="303"/>
                  </a:lnTo>
                  <a:lnTo>
                    <a:pt x="3058" y="309"/>
                  </a:lnTo>
                  <a:lnTo>
                    <a:pt x="3047" y="316"/>
                  </a:lnTo>
                  <a:lnTo>
                    <a:pt x="3034" y="324"/>
                  </a:lnTo>
                  <a:lnTo>
                    <a:pt x="3020" y="330"/>
                  </a:lnTo>
                  <a:lnTo>
                    <a:pt x="3007" y="337"/>
                  </a:lnTo>
                  <a:lnTo>
                    <a:pt x="2991" y="345"/>
                  </a:lnTo>
                  <a:lnTo>
                    <a:pt x="2964" y="364"/>
                  </a:lnTo>
                  <a:lnTo>
                    <a:pt x="2938" y="383"/>
                  </a:lnTo>
                  <a:lnTo>
                    <a:pt x="2913" y="403"/>
                  </a:lnTo>
                  <a:lnTo>
                    <a:pt x="2890" y="420"/>
                  </a:lnTo>
                  <a:lnTo>
                    <a:pt x="2867" y="439"/>
                  </a:lnTo>
                  <a:lnTo>
                    <a:pt x="2844" y="456"/>
                  </a:lnTo>
                  <a:lnTo>
                    <a:pt x="2822" y="475"/>
                  </a:lnTo>
                  <a:lnTo>
                    <a:pt x="2803" y="495"/>
                  </a:lnTo>
                  <a:lnTo>
                    <a:pt x="2774" y="520"/>
                  </a:lnTo>
                  <a:lnTo>
                    <a:pt x="2744" y="543"/>
                  </a:lnTo>
                  <a:lnTo>
                    <a:pt x="2713" y="568"/>
                  </a:lnTo>
                  <a:lnTo>
                    <a:pt x="2680" y="593"/>
                  </a:lnTo>
                  <a:lnTo>
                    <a:pt x="2650" y="617"/>
                  </a:lnTo>
                  <a:lnTo>
                    <a:pt x="2617" y="642"/>
                  </a:lnTo>
                  <a:lnTo>
                    <a:pt x="2552" y="692"/>
                  </a:lnTo>
                  <a:lnTo>
                    <a:pt x="2483" y="746"/>
                  </a:lnTo>
                  <a:lnTo>
                    <a:pt x="2414" y="798"/>
                  </a:lnTo>
                  <a:lnTo>
                    <a:pt x="2343" y="854"/>
                  </a:lnTo>
                  <a:lnTo>
                    <a:pt x="2272" y="909"/>
                  </a:lnTo>
                  <a:lnTo>
                    <a:pt x="2216" y="944"/>
                  </a:lnTo>
                  <a:lnTo>
                    <a:pt x="2160" y="976"/>
                  </a:lnTo>
                  <a:lnTo>
                    <a:pt x="2105" y="1009"/>
                  </a:lnTo>
                  <a:lnTo>
                    <a:pt x="2049" y="1040"/>
                  </a:lnTo>
                  <a:lnTo>
                    <a:pt x="1993" y="1072"/>
                  </a:lnTo>
                  <a:lnTo>
                    <a:pt x="1938" y="1103"/>
                  </a:lnTo>
                  <a:lnTo>
                    <a:pt x="1880" y="1134"/>
                  </a:lnTo>
                  <a:lnTo>
                    <a:pt x="1825" y="1162"/>
                  </a:lnTo>
                  <a:lnTo>
                    <a:pt x="1767" y="1191"/>
                  </a:lnTo>
                  <a:lnTo>
                    <a:pt x="1711" y="1220"/>
                  </a:lnTo>
                  <a:lnTo>
                    <a:pt x="1654" y="1249"/>
                  </a:lnTo>
                  <a:lnTo>
                    <a:pt x="1596" y="1276"/>
                  </a:lnTo>
                  <a:lnTo>
                    <a:pt x="1539" y="1303"/>
                  </a:lnTo>
                  <a:lnTo>
                    <a:pt x="1481" y="1329"/>
                  </a:lnTo>
                  <a:lnTo>
                    <a:pt x="1424" y="1356"/>
                  </a:lnTo>
                  <a:lnTo>
                    <a:pt x="1366" y="1381"/>
                  </a:lnTo>
                  <a:lnTo>
                    <a:pt x="1310" y="1402"/>
                  </a:lnTo>
                  <a:lnTo>
                    <a:pt x="1257" y="1423"/>
                  </a:lnTo>
                  <a:lnTo>
                    <a:pt x="1201" y="1443"/>
                  </a:lnTo>
                  <a:lnTo>
                    <a:pt x="1147" y="1464"/>
                  </a:lnTo>
                  <a:lnTo>
                    <a:pt x="1092" y="1481"/>
                  </a:lnTo>
                  <a:lnTo>
                    <a:pt x="1038" y="1500"/>
                  </a:lnTo>
                  <a:lnTo>
                    <a:pt x="984" y="1517"/>
                  </a:lnTo>
                  <a:lnTo>
                    <a:pt x="930" y="1533"/>
                  </a:lnTo>
                  <a:lnTo>
                    <a:pt x="877" y="1550"/>
                  </a:lnTo>
                  <a:lnTo>
                    <a:pt x="823" y="1565"/>
                  </a:lnTo>
                  <a:lnTo>
                    <a:pt x="771" y="1579"/>
                  </a:lnTo>
                  <a:lnTo>
                    <a:pt x="717" y="1594"/>
                  </a:lnTo>
                  <a:lnTo>
                    <a:pt x="666" y="1608"/>
                  </a:lnTo>
                  <a:lnTo>
                    <a:pt x="614" y="1621"/>
                  </a:lnTo>
                  <a:lnTo>
                    <a:pt x="510" y="1646"/>
                  </a:lnTo>
                  <a:lnTo>
                    <a:pt x="487" y="1650"/>
                  </a:lnTo>
                  <a:lnTo>
                    <a:pt x="466" y="1656"/>
                  </a:lnTo>
                  <a:lnTo>
                    <a:pt x="445" y="1659"/>
                  </a:lnTo>
                  <a:lnTo>
                    <a:pt x="424" y="1665"/>
                  </a:lnTo>
                  <a:lnTo>
                    <a:pt x="403" y="1669"/>
                  </a:lnTo>
                  <a:lnTo>
                    <a:pt x="383" y="1673"/>
                  </a:lnTo>
                  <a:lnTo>
                    <a:pt x="364" y="1677"/>
                  </a:lnTo>
                  <a:lnTo>
                    <a:pt x="345" y="1681"/>
                  </a:lnTo>
                  <a:lnTo>
                    <a:pt x="328" y="1684"/>
                  </a:lnTo>
                  <a:lnTo>
                    <a:pt x="311" y="1688"/>
                  </a:lnTo>
                  <a:lnTo>
                    <a:pt x="293" y="1692"/>
                  </a:lnTo>
                  <a:lnTo>
                    <a:pt x="278" y="1694"/>
                  </a:lnTo>
                  <a:lnTo>
                    <a:pt x="263" y="1698"/>
                  </a:lnTo>
                  <a:lnTo>
                    <a:pt x="247" y="1700"/>
                  </a:lnTo>
                  <a:lnTo>
                    <a:pt x="232" y="1704"/>
                  </a:lnTo>
                  <a:lnTo>
                    <a:pt x="218" y="1706"/>
                  </a:lnTo>
                  <a:lnTo>
                    <a:pt x="205" y="1707"/>
                  </a:lnTo>
                  <a:lnTo>
                    <a:pt x="192" y="1711"/>
                  </a:lnTo>
                  <a:lnTo>
                    <a:pt x="180" y="1713"/>
                  </a:lnTo>
                  <a:lnTo>
                    <a:pt x="169" y="1715"/>
                  </a:lnTo>
                  <a:lnTo>
                    <a:pt x="157" y="1717"/>
                  </a:lnTo>
                  <a:lnTo>
                    <a:pt x="146" y="1719"/>
                  </a:lnTo>
                  <a:lnTo>
                    <a:pt x="136" y="1719"/>
                  </a:lnTo>
                  <a:lnTo>
                    <a:pt x="126" y="1721"/>
                  </a:lnTo>
                  <a:lnTo>
                    <a:pt x="119" y="1723"/>
                  </a:lnTo>
                  <a:lnTo>
                    <a:pt x="109" y="1723"/>
                  </a:lnTo>
                  <a:lnTo>
                    <a:pt x="101" y="1725"/>
                  </a:lnTo>
                  <a:lnTo>
                    <a:pt x="96" y="1725"/>
                  </a:lnTo>
                  <a:lnTo>
                    <a:pt x="88" y="1727"/>
                  </a:lnTo>
                  <a:lnTo>
                    <a:pt x="82" y="1727"/>
                  </a:lnTo>
                  <a:lnTo>
                    <a:pt x="76" y="1727"/>
                  </a:lnTo>
                  <a:lnTo>
                    <a:pt x="73" y="1727"/>
                  </a:lnTo>
                  <a:lnTo>
                    <a:pt x="63" y="1727"/>
                  </a:lnTo>
                  <a:lnTo>
                    <a:pt x="53" y="1727"/>
                  </a:lnTo>
                  <a:lnTo>
                    <a:pt x="46" y="1727"/>
                  </a:lnTo>
                  <a:lnTo>
                    <a:pt x="40" y="1725"/>
                  </a:lnTo>
                  <a:lnTo>
                    <a:pt x="32" y="1725"/>
                  </a:lnTo>
                  <a:lnTo>
                    <a:pt x="27" y="1723"/>
                  </a:lnTo>
                  <a:lnTo>
                    <a:pt x="21" y="1723"/>
                  </a:lnTo>
                  <a:lnTo>
                    <a:pt x="17" y="1721"/>
                  </a:lnTo>
                  <a:lnTo>
                    <a:pt x="13" y="1721"/>
                  </a:lnTo>
                  <a:lnTo>
                    <a:pt x="9" y="1719"/>
                  </a:lnTo>
                  <a:lnTo>
                    <a:pt x="5" y="1717"/>
                  </a:lnTo>
                  <a:lnTo>
                    <a:pt x="4" y="1715"/>
                  </a:lnTo>
                  <a:lnTo>
                    <a:pt x="2" y="1711"/>
                  </a:lnTo>
                  <a:lnTo>
                    <a:pt x="2" y="1709"/>
                  </a:lnTo>
                  <a:lnTo>
                    <a:pt x="0" y="1707"/>
                  </a:lnTo>
                  <a:lnTo>
                    <a:pt x="0" y="1704"/>
                  </a:lnTo>
                  <a:lnTo>
                    <a:pt x="36" y="1688"/>
                  </a:lnTo>
                  <a:lnTo>
                    <a:pt x="71" y="1675"/>
                  </a:lnTo>
                  <a:lnTo>
                    <a:pt x="105" y="1659"/>
                  </a:lnTo>
                  <a:lnTo>
                    <a:pt x="140" y="1646"/>
                  </a:lnTo>
                  <a:lnTo>
                    <a:pt x="174" y="1631"/>
                  </a:lnTo>
                  <a:lnTo>
                    <a:pt x="207" y="1617"/>
                  </a:lnTo>
                  <a:lnTo>
                    <a:pt x="240" y="1604"/>
                  </a:lnTo>
                  <a:lnTo>
                    <a:pt x="272" y="1590"/>
                  </a:lnTo>
                  <a:lnTo>
                    <a:pt x="303" y="1577"/>
                  </a:lnTo>
                  <a:lnTo>
                    <a:pt x="334" y="1564"/>
                  </a:lnTo>
                  <a:lnTo>
                    <a:pt x="364" y="1550"/>
                  </a:lnTo>
                  <a:lnTo>
                    <a:pt x="395" y="1537"/>
                  </a:lnTo>
                  <a:lnTo>
                    <a:pt x="424" y="1525"/>
                  </a:lnTo>
                  <a:lnTo>
                    <a:pt x="453" y="1512"/>
                  </a:lnTo>
                  <a:lnTo>
                    <a:pt x="479" y="1500"/>
                  </a:lnTo>
                  <a:lnTo>
                    <a:pt x="508" y="1487"/>
                  </a:lnTo>
                  <a:lnTo>
                    <a:pt x="535" y="1475"/>
                  </a:lnTo>
                  <a:lnTo>
                    <a:pt x="560" y="1464"/>
                  </a:lnTo>
                  <a:lnTo>
                    <a:pt x="587" y="1450"/>
                  </a:lnTo>
                  <a:lnTo>
                    <a:pt x="612" y="1439"/>
                  </a:lnTo>
                  <a:lnTo>
                    <a:pt x="637" y="1427"/>
                  </a:lnTo>
                  <a:lnTo>
                    <a:pt x="660" y="1416"/>
                  </a:lnTo>
                  <a:lnTo>
                    <a:pt x="683" y="1404"/>
                  </a:lnTo>
                  <a:lnTo>
                    <a:pt x="706" y="1393"/>
                  </a:lnTo>
                  <a:lnTo>
                    <a:pt x="729" y="1381"/>
                  </a:lnTo>
                  <a:lnTo>
                    <a:pt x="750" y="1370"/>
                  </a:lnTo>
                  <a:lnTo>
                    <a:pt x="771" y="1360"/>
                  </a:lnTo>
                  <a:lnTo>
                    <a:pt x="792" y="1349"/>
                  </a:lnTo>
                  <a:lnTo>
                    <a:pt x="813" y="1337"/>
                  </a:lnTo>
                  <a:lnTo>
                    <a:pt x="833" y="1327"/>
                  </a:lnTo>
                  <a:lnTo>
                    <a:pt x="852" y="1316"/>
                  </a:lnTo>
                  <a:lnTo>
                    <a:pt x="869" y="1306"/>
                  </a:lnTo>
                  <a:lnTo>
                    <a:pt x="953" y="1266"/>
                  </a:lnTo>
                  <a:lnTo>
                    <a:pt x="1036" y="1226"/>
                  </a:lnTo>
                  <a:lnTo>
                    <a:pt x="1117" y="1185"/>
                  </a:lnTo>
                  <a:lnTo>
                    <a:pt x="1195" y="1145"/>
                  </a:lnTo>
                  <a:lnTo>
                    <a:pt x="1274" y="1105"/>
                  </a:lnTo>
                  <a:lnTo>
                    <a:pt x="1349" y="1067"/>
                  </a:lnTo>
                  <a:lnTo>
                    <a:pt x="1424" y="1026"/>
                  </a:lnTo>
                  <a:lnTo>
                    <a:pt x="1495" y="986"/>
                  </a:lnTo>
                  <a:lnTo>
                    <a:pt x="1566" y="948"/>
                  </a:lnTo>
                  <a:lnTo>
                    <a:pt x="1635" y="907"/>
                  </a:lnTo>
                  <a:lnTo>
                    <a:pt x="1702" y="867"/>
                  </a:lnTo>
                  <a:lnTo>
                    <a:pt x="1769" y="829"/>
                  </a:lnTo>
                  <a:lnTo>
                    <a:pt x="1832" y="788"/>
                  </a:lnTo>
                  <a:lnTo>
                    <a:pt x="1894" y="748"/>
                  </a:lnTo>
                  <a:lnTo>
                    <a:pt x="1955" y="708"/>
                  </a:lnTo>
                  <a:lnTo>
                    <a:pt x="2013" y="667"/>
                  </a:lnTo>
                  <a:lnTo>
                    <a:pt x="2038" y="650"/>
                  </a:lnTo>
                  <a:lnTo>
                    <a:pt x="2061" y="633"/>
                  </a:lnTo>
                  <a:lnTo>
                    <a:pt x="2086" y="616"/>
                  </a:lnTo>
                  <a:lnTo>
                    <a:pt x="2109" y="600"/>
                  </a:lnTo>
                  <a:lnTo>
                    <a:pt x="2130" y="583"/>
                  </a:lnTo>
                  <a:lnTo>
                    <a:pt x="2153" y="568"/>
                  </a:lnTo>
                  <a:lnTo>
                    <a:pt x="2174" y="552"/>
                  </a:lnTo>
                  <a:lnTo>
                    <a:pt x="2195" y="535"/>
                  </a:lnTo>
                  <a:lnTo>
                    <a:pt x="2216" y="522"/>
                  </a:lnTo>
                  <a:lnTo>
                    <a:pt x="2237" y="506"/>
                  </a:lnTo>
                  <a:lnTo>
                    <a:pt x="2256" y="491"/>
                  </a:lnTo>
                  <a:lnTo>
                    <a:pt x="2276" y="475"/>
                  </a:lnTo>
                  <a:lnTo>
                    <a:pt x="2295" y="462"/>
                  </a:lnTo>
                  <a:lnTo>
                    <a:pt x="2312" y="449"/>
                  </a:lnTo>
                  <a:lnTo>
                    <a:pt x="2329" y="433"/>
                  </a:lnTo>
                  <a:lnTo>
                    <a:pt x="2347" y="420"/>
                  </a:lnTo>
                  <a:lnTo>
                    <a:pt x="2364" y="406"/>
                  </a:lnTo>
                  <a:lnTo>
                    <a:pt x="2379" y="393"/>
                  </a:lnTo>
                  <a:lnTo>
                    <a:pt x="2395" y="381"/>
                  </a:lnTo>
                  <a:lnTo>
                    <a:pt x="2410" y="368"/>
                  </a:lnTo>
                  <a:lnTo>
                    <a:pt x="2425" y="355"/>
                  </a:lnTo>
                  <a:lnTo>
                    <a:pt x="2439" y="343"/>
                  </a:lnTo>
                  <a:lnTo>
                    <a:pt x="2452" y="332"/>
                  </a:lnTo>
                  <a:lnTo>
                    <a:pt x="2466" y="318"/>
                  </a:lnTo>
                  <a:lnTo>
                    <a:pt x="2479" y="307"/>
                  </a:lnTo>
                  <a:lnTo>
                    <a:pt x="2490" y="295"/>
                  </a:lnTo>
                  <a:lnTo>
                    <a:pt x="2502" y="284"/>
                  </a:lnTo>
                  <a:lnTo>
                    <a:pt x="2514" y="272"/>
                  </a:lnTo>
                  <a:lnTo>
                    <a:pt x="2523" y="262"/>
                  </a:lnTo>
                  <a:lnTo>
                    <a:pt x="2533" y="251"/>
                  </a:lnTo>
                  <a:lnTo>
                    <a:pt x="2542" y="241"/>
                  </a:lnTo>
                  <a:lnTo>
                    <a:pt x="2552" y="230"/>
                  </a:lnTo>
                  <a:lnTo>
                    <a:pt x="2565" y="218"/>
                  </a:lnTo>
                  <a:lnTo>
                    <a:pt x="2579" y="207"/>
                  </a:lnTo>
                  <a:lnTo>
                    <a:pt x="2592" y="195"/>
                  </a:lnTo>
                  <a:lnTo>
                    <a:pt x="2604" y="184"/>
                  </a:lnTo>
                  <a:lnTo>
                    <a:pt x="2613" y="172"/>
                  </a:lnTo>
                  <a:lnTo>
                    <a:pt x="2623" y="161"/>
                  </a:lnTo>
                  <a:lnTo>
                    <a:pt x="2631" y="149"/>
                  </a:lnTo>
                  <a:lnTo>
                    <a:pt x="2638" y="138"/>
                  </a:lnTo>
                  <a:lnTo>
                    <a:pt x="2646" y="128"/>
                  </a:lnTo>
                  <a:lnTo>
                    <a:pt x="2652" y="117"/>
                  </a:lnTo>
                  <a:lnTo>
                    <a:pt x="2656" y="105"/>
                  </a:lnTo>
                  <a:lnTo>
                    <a:pt x="2659" y="96"/>
                  </a:lnTo>
                  <a:lnTo>
                    <a:pt x="2663" y="84"/>
                  </a:lnTo>
                  <a:lnTo>
                    <a:pt x="2665" y="72"/>
                  </a:lnTo>
                  <a:lnTo>
                    <a:pt x="2667" y="63"/>
                  </a:lnTo>
                  <a:lnTo>
                    <a:pt x="2667" y="51"/>
                  </a:lnTo>
                  <a:lnTo>
                    <a:pt x="2667" y="46"/>
                  </a:lnTo>
                  <a:lnTo>
                    <a:pt x="2669" y="40"/>
                  </a:lnTo>
                  <a:lnTo>
                    <a:pt x="2669" y="34"/>
                  </a:lnTo>
                  <a:lnTo>
                    <a:pt x="2671" y="28"/>
                  </a:lnTo>
                  <a:lnTo>
                    <a:pt x="2673" y="25"/>
                  </a:lnTo>
                  <a:lnTo>
                    <a:pt x="2677" y="21"/>
                  </a:lnTo>
                  <a:lnTo>
                    <a:pt x="2679" y="17"/>
                  </a:lnTo>
                  <a:lnTo>
                    <a:pt x="2682" y="13"/>
                  </a:lnTo>
                  <a:lnTo>
                    <a:pt x="2688" y="9"/>
                  </a:lnTo>
                  <a:lnTo>
                    <a:pt x="2692" y="7"/>
                  </a:lnTo>
                  <a:lnTo>
                    <a:pt x="2698" y="5"/>
                  </a:lnTo>
                  <a:lnTo>
                    <a:pt x="2703" y="3"/>
                  </a:lnTo>
                  <a:lnTo>
                    <a:pt x="2709" y="1"/>
                  </a:lnTo>
                  <a:lnTo>
                    <a:pt x="2717" y="1"/>
                  </a:lnTo>
                  <a:lnTo>
                    <a:pt x="2725" y="0"/>
                  </a:lnTo>
                  <a:lnTo>
                    <a:pt x="2732" y="0"/>
                  </a:lnTo>
                  <a:lnTo>
                    <a:pt x="273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8785" name="Picture 1" descr="C:\Users\Meishing\Dropbox\meizhouhuayu\pics\穿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53000" y="990600"/>
            <a:ext cx="1312779" cy="1592094"/>
          </a:xfrm>
          <a:prstGeom prst="rect">
            <a:avLst/>
          </a:prstGeom>
          <a:noFill/>
        </p:spPr>
      </p:pic>
      <p:pic>
        <p:nvPicPr>
          <p:cNvPr id="21" name="Picture 4" descr="http://openclipart.org/image/300px/svg_to_png/177249/136618781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38253">
            <a:off x="2180616" y="4309446"/>
            <a:ext cx="1847207" cy="247393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02281" y="4810486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穿針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3" name="Picture 6" descr="https://encrypted-tbn3.gstatic.com/images?q=tbn:ANd9GcTyuV9ycHuvOR9MN3B9yIz-ox1eSy0kwbUf0Rdziz8DPO7fMqZ0p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876800"/>
            <a:ext cx="2181167" cy="1638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8305800" y="4724400"/>
            <a:ext cx="6096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穿耳洞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8" name="Picture 2" descr="C:\Users\Meishing\Dropbox\meizhouhuayu\pics\牙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124200"/>
            <a:ext cx="3333750" cy="9906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牙-文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191000"/>
            <a:ext cx="1933575" cy="219075"/>
          </a:xfrm>
          <a:prstGeom prst="rect">
            <a:avLst/>
          </a:prstGeom>
          <a:noFill/>
        </p:spPr>
      </p:pic>
      <p:pic>
        <p:nvPicPr>
          <p:cNvPr id="4100" name="Picture 4" descr="C:\Users\Meishing\Dropbox\meizhouhuayu\pics\穴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1143000"/>
            <a:ext cx="2085975" cy="10096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705600" y="3124200"/>
            <a:ext cx="1295400" cy="58477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穿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3962400"/>
            <a:ext cx="1295400" cy="584775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说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老师可以挑词语来做活动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1540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1219200"/>
            <a:ext cx="1655884" cy="1524000"/>
            <a:chOff x="304800" y="1219200"/>
            <a:chExt cx="1655884" cy="1524000"/>
          </a:xfrm>
        </p:grpSpPr>
        <p:pic>
          <p:nvPicPr>
            <p:cNvPr id="16" name="Picture 2" descr="C:\Users\Meishing\Dropbox\meizhouhuayu\pics\36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43333" r="44167"/>
            <a:stretch>
              <a:fillRect/>
            </a:stretch>
          </p:blipFill>
          <p:spPr bwMode="auto">
            <a:xfrm>
              <a:off x="304800" y="1219200"/>
              <a:ext cx="1655884" cy="15240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295400" y="18288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9800" y="1219200"/>
            <a:ext cx="785921" cy="1539385"/>
            <a:chOff x="3124200" y="3642215"/>
            <a:chExt cx="785921" cy="1539385"/>
          </a:xfrm>
        </p:grpSpPr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315411" y="4151642"/>
              <a:ext cx="563845" cy="175593"/>
            </a:xfrm>
            <a:custGeom>
              <a:avLst/>
              <a:gdLst/>
              <a:ahLst/>
              <a:cxnLst>
                <a:cxn ang="0">
                  <a:pos x="1167" y="2"/>
                </a:cxn>
                <a:cxn ang="0">
                  <a:pos x="1186" y="6"/>
                </a:cxn>
                <a:cxn ang="0">
                  <a:pos x="1215" y="12"/>
                </a:cxn>
                <a:cxn ang="0">
                  <a:pos x="1251" y="23"/>
                </a:cxn>
                <a:cxn ang="0">
                  <a:pos x="1296" y="39"/>
                </a:cxn>
                <a:cxn ang="0">
                  <a:pos x="1351" y="62"/>
                </a:cxn>
                <a:cxn ang="0">
                  <a:pos x="1405" y="89"/>
                </a:cxn>
                <a:cxn ang="0">
                  <a:pos x="1445" y="118"/>
                </a:cxn>
                <a:cxn ang="0">
                  <a:pos x="1476" y="144"/>
                </a:cxn>
                <a:cxn ang="0">
                  <a:pos x="1493" y="171"/>
                </a:cxn>
                <a:cxn ang="0">
                  <a:pos x="1499" y="196"/>
                </a:cxn>
                <a:cxn ang="0">
                  <a:pos x="1491" y="231"/>
                </a:cxn>
                <a:cxn ang="0">
                  <a:pos x="1468" y="265"/>
                </a:cxn>
                <a:cxn ang="0">
                  <a:pos x="1430" y="296"/>
                </a:cxn>
                <a:cxn ang="0">
                  <a:pos x="1376" y="323"/>
                </a:cxn>
                <a:cxn ang="0">
                  <a:pos x="1309" y="346"/>
                </a:cxn>
                <a:cxn ang="0">
                  <a:pos x="1138" y="382"/>
                </a:cxn>
                <a:cxn ang="0">
                  <a:pos x="912" y="428"/>
                </a:cxn>
                <a:cxn ang="0">
                  <a:pos x="681" y="476"/>
                </a:cxn>
                <a:cxn ang="0">
                  <a:pos x="570" y="496"/>
                </a:cxn>
                <a:cxn ang="0">
                  <a:pos x="459" y="503"/>
                </a:cxn>
                <a:cxn ang="0">
                  <a:pos x="355" y="505"/>
                </a:cxn>
                <a:cxn ang="0">
                  <a:pos x="257" y="499"/>
                </a:cxn>
                <a:cxn ang="0">
                  <a:pos x="160" y="484"/>
                </a:cxn>
                <a:cxn ang="0">
                  <a:pos x="96" y="469"/>
                </a:cxn>
                <a:cxn ang="0">
                  <a:pos x="60" y="455"/>
                </a:cxn>
                <a:cxn ang="0">
                  <a:pos x="31" y="444"/>
                </a:cxn>
                <a:cxn ang="0">
                  <a:pos x="12" y="432"/>
                </a:cxn>
                <a:cxn ang="0">
                  <a:pos x="2" y="419"/>
                </a:cxn>
                <a:cxn ang="0">
                  <a:pos x="0" y="405"/>
                </a:cxn>
                <a:cxn ang="0">
                  <a:pos x="10" y="386"/>
                </a:cxn>
                <a:cxn ang="0">
                  <a:pos x="31" y="367"/>
                </a:cxn>
                <a:cxn ang="0">
                  <a:pos x="64" y="352"/>
                </a:cxn>
                <a:cxn ang="0">
                  <a:pos x="106" y="334"/>
                </a:cxn>
                <a:cxn ang="0">
                  <a:pos x="161" y="317"/>
                </a:cxn>
                <a:cxn ang="0">
                  <a:pos x="279" y="281"/>
                </a:cxn>
                <a:cxn ang="0">
                  <a:pos x="388" y="246"/>
                </a:cxn>
                <a:cxn ang="0">
                  <a:pos x="488" y="215"/>
                </a:cxn>
                <a:cxn ang="0">
                  <a:pos x="578" y="187"/>
                </a:cxn>
                <a:cxn ang="0">
                  <a:pos x="660" y="162"/>
                </a:cxn>
                <a:cxn ang="0">
                  <a:pos x="733" y="139"/>
                </a:cxn>
                <a:cxn ang="0">
                  <a:pos x="799" y="119"/>
                </a:cxn>
                <a:cxn ang="0">
                  <a:pos x="854" y="102"/>
                </a:cxn>
                <a:cxn ang="0">
                  <a:pos x="900" y="87"/>
                </a:cxn>
                <a:cxn ang="0">
                  <a:pos x="937" y="73"/>
                </a:cxn>
                <a:cxn ang="0">
                  <a:pos x="979" y="58"/>
                </a:cxn>
                <a:cxn ang="0">
                  <a:pos x="1036" y="37"/>
                </a:cxn>
                <a:cxn ang="0">
                  <a:pos x="1084" y="22"/>
                </a:cxn>
                <a:cxn ang="0">
                  <a:pos x="1119" y="10"/>
                </a:cxn>
                <a:cxn ang="0">
                  <a:pos x="1144" y="4"/>
                </a:cxn>
                <a:cxn ang="0">
                  <a:pos x="1157" y="0"/>
                </a:cxn>
              </a:cxnLst>
              <a:rect l="0" t="0" r="r" b="b"/>
              <a:pathLst>
                <a:path w="1499" h="505">
                  <a:moveTo>
                    <a:pt x="1157" y="0"/>
                  </a:moveTo>
                  <a:lnTo>
                    <a:pt x="1161" y="0"/>
                  </a:lnTo>
                  <a:lnTo>
                    <a:pt x="1167" y="2"/>
                  </a:lnTo>
                  <a:lnTo>
                    <a:pt x="1173" y="2"/>
                  </a:lnTo>
                  <a:lnTo>
                    <a:pt x="1178" y="4"/>
                  </a:lnTo>
                  <a:lnTo>
                    <a:pt x="1186" y="6"/>
                  </a:lnTo>
                  <a:lnTo>
                    <a:pt x="1194" y="8"/>
                  </a:lnTo>
                  <a:lnTo>
                    <a:pt x="1203" y="10"/>
                  </a:lnTo>
                  <a:lnTo>
                    <a:pt x="1215" y="12"/>
                  </a:lnTo>
                  <a:lnTo>
                    <a:pt x="1225" y="16"/>
                  </a:lnTo>
                  <a:lnTo>
                    <a:pt x="1238" y="20"/>
                  </a:lnTo>
                  <a:lnTo>
                    <a:pt x="1251" y="23"/>
                  </a:lnTo>
                  <a:lnTo>
                    <a:pt x="1265" y="27"/>
                  </a:lnTo>
                  <a:lnTo>
                    <a:pt x="1280" y="33"/>
                  </a:lnTo>
                  <a:lnTo>
                    <a:pt x="1296" y="39"/>
                  </a:lnTo>
                  <a:lnTo>
                    <a:pt x="1313" y="45"/>
                  </a:lnTo>
                  <a:lnTo>
                    <a:pt x="1332" y="52"/>
                  </a:lnTo>
                  <a:lnTo>
                    <a:pt x="1351" y="62"/>
                  </a:lnTo>
                  <a:lnTo>
                    <a:pt x="1370" y="71"/>
                  </a:lnTo>
                  <a:lnTo>
                    <a:pt x="1388" y="81"/>
                  </a:lnTo>
                  <a:lnTo>
                    <a:pt x="1405" y="89"/>
                  </a:lnTo>
                  <a:lnTo>
                    <a:pt x="1420" y="98"/>
                  </a:lnTo>
                  <a:lnTo>
                    <a:pt x="1434" y="108"/>
                  </a:lnTo>
                  <a:lnTo>
                    <a:pt x="1445" y="118"/>
                  </a:lnTo>
                  <a:lnTo>
                    <a:pt x="1457" y="127"/>
                  </a:lnTo>
                  <a:lnTo>
                    <a:pt x="1466" y="135"/>
                  </a:lnTo>
                  <a:lnTo>
                    <a:pt x="1476" y="144"/>
                  </a:lnTo>
                  <a:lnTo>
                    <a:pt x="1482" y="154"/>
                  </a:lnTo>
                  <a:lnTo>
                    <a:pt x="1487" y="162"/>
                  </a:lnTo>
                  <a:lnTo>
                    <a:pt x="1493" y="171"/>
                  </a:lnTo>
                  <a:lnTo>
                    <a:pt x="1495" y="179"/>
                  </a:lnTo>
                  <a:lnTo>
                    <a:pt x="1497" y="187"/>
                  </a:lnTo>
                  <a:lnTo>
                    <a:pt x="1499" y="196"/>
                  </a:lnTo>
                  <a:lnTo>
                    <a:pt x="1497" y="208"/>
                  </a:lnTo>
                  <a:lnTo>
                    <a:pt x="1495" y="219"/>
                  </a:lnTo>
                  <a:lnTo>
                    <a:pt x="1491" y="231"/>
                  </a:lnTo>
                  <a:lnTo>
                    <a:pt x="1484" y="242"/>
                  </a:lnTo>
                  <a:lnTo>
                    <a:pt x="1476" y="254"/>
                  </a:lnTo>
                  <a:lnTo>
                    <a:pt x="1468" y="265"/>
                  </a:lnTo>
                  <a:lnTo>
                    <a:pt x="1457" y="275"/>
                  </a:lnTo>
                  <a:lnTo>
                    <a:pt x="1443" y="284"/>
                  </a:lnTo>
                  <a:lnTo>
                    <a:pt x="1430" y="296"/>
                  </a:lnTo>
                  <a:lnTo>
                    <a:pt x="1415" y="306"/>
                  </a:lnTo>
                  <a:lnTo>
                    <a:pt x="1395" y="313"/>
                  </a:lnTo>
                  <a:lnTo>
                    <a:pt x="1376" y="323"/>
                  </a:lnTo>
                  <a:lnTo>
                    <a:pt x="1357" y="331"/>
                  </a:lnTo>
                  <a:lnTo>
                    <a:pt x="1334" y="338"/>
                  </a:lnTo>
                  <a:lnTo>
                    <a:pt x="1309" y="346"/>
                  </a:lnTo>
                  <a:lnTo>
                    <a:pt x="1284" y="354"/>
                  </a:lnTo>
                  <a:lnTo>
                    <a:pt x="1211" y="367"/>
                  </a:lnTo>
                  <a:lnTo>
                    <a:pt x="1138" y="382"/>
                  </a:lnTo>
                  <a:lnTo>
                    <a:pt x="1063" y="398"/>
                  </a:lnTo>
                  <a:lnTo>
                    <a:pt x="989" y="413"/>
                  </a:lnTo>
                  <a:lnTo>
                    <a:pt x="912" y="428"/>
                  </a:lnTo>
                  <a:lnTo>
                    <a:pt x="837" y="444"/>
                  </a:lnTo>
                  <a:lnTo>
                    <a:pt x="760" y="459"/>
                  </a:lnTo>
                  <a:lnTo>
                    <a:pt x="681" y="476"/>
                  </a:lnTo>
                  <a:lnTo>
                    <a:pt x="645" y="484"/>
                  </a:lnTo>
                  <a:lnTo>
                    <a:pt x="607" y="490"/>
                  </a:lnTo>
                  <a:lnTo>
                    <a:pt x="570" y="496"/>
                  </a:lnTo>
                  <a:lnTo>
                    <a:pt x="532" y="499"/>
                  </a:lnTo>
                  <a:lnTo>
                    <a:pt x="495" y="501"/>
                  </a:lnTo>
                  <a:lnTo>
                    <a:pt x="459" y="503"/>
                  </a:lnTo>
                  <a:lnTo>
                    <a:pt x="424" y="505"/>
                  </a:lnTo>
                  <a:lnTo>
                    <a:pt x="388" y="505"/>
                  </a:lnTo>
                  <a:lnTo>
                    <a:pt x="355" y="505"/>
                  </a:lnTo>
                  <a:lnTo>
                    <a:pt x="323" y="503"/>
                  </a:lnTo>
                  <a:lnTo>
                    <a:pt x="290" y="501"/>
                  </a:lnTo>
                  <a:lnTo>
                    <a:pt x="257" y="499"/>
                  </a:lnTo>
                  <a:lnTo>
                    <a:pt x="225" y="496"/>
                  </a:lnTo>
                  <a:lnTo>
                    <a:pt x="192" y="490"/>
                  </a:lnTo>
                  <a:lnTo>
                    <a:pt x="160" y="484"/>
                  </a:lnTo>
                  <a:lnTo>
                    <a:pt x="127" y="476"/>
                  </a:lnTo>
                  <a:lnTo>
                    <a:pt x="112" y="473"/>
                  </a:lnTo>
                  <a:lnTo>
                    <a:pt x="96" y="469"/>
                  </a:lnTo>
                  <a:lnTo>
                    <a:pt x="83" y="465"/>
                  </a:lnTo>
                  <a:lnTo>
                    <a:pt x="71" y="459"/>
                  </a:lnTo>
                  <a:lnTo>
                    <a:pt x="60" y="455"/>
                  </a:lnTo>
                  <a:lnTo>
                    <a:pt x="48" y="451"/>
                  </a:lnTo>
                  <a:lnTo>
                    <a:pt x="39" y="448"/>
                  </a:lnTo>
                  <a:lnTo>
                    <a:pt x="31" y="444"/>
                  </a:lnTo>
                  <a:lnTo>
                    <a:pt x="23" y="440"/>
                  </a:lnTo>
                  <a:lnTo>
                    <a:pt x="18" y="436"/>
                  </a:lnTo>
                  <a:lnTo>
                    <a:pt x="12" y="432"/>
                  </a:lnTo>
                  <a:lnTo>
                    <a:pt x="8" y="428"/>
                  </a:lnTo>
                  <a:lnTo>
                    <a:pt x="4" y="425"/>
                  </a:lnTo>
                  <a:lnTo>
                    <a:pt x="2" y="419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0" y="405"/>
                  </a:lnTo>
                  <a:lnTo>
                    <a:pt x="2" y="398"/>
                  </a:lnTo>
                  <a:lnTo>
                    <a:pt x="6" y="392"/>
                  </a:lnTo>
                  <a:lnTo>
                    <a:pt x="10" y="386"/>
                  </a:lnTo>
                  <a:lnTo>
                    <a:pt x="16" y="380"/>
                  </a:lnTo>
                  <a:lnTo>
                    <a:pt x="23" y="375"/>
                  </a:lnTo>
                  <a:lnTo>
                    <a:pt x="31" y="367"/>
                  </a:lnTo>
                  <a:lnTo>
                    <a:pt x="41" y="361"/>
                  </a:lnTo>
                  <a:lnTo>
                    <a:pt x="50" y="357"/>
                  </a:lnTo>
                  <a:lnTo>
                    <a:pt x="64" y="352"/>
                  </a:lnTo>
                  <a:lnTo>
                    <a:pt x="75" y="346"/>
                  </a:lnTo>
                  <a:lnTo>
                    <a:pt x="90" y="340"/>
                  </a:lnTo>
                  <a:lnTo>
                    <a:pt x="106" y="334"/>
                  </a:lnTo>
                  <a:lnTo>
                    <a:pt x="123" y="329"/>
                  </a:lnTo>
                  <a:lnTo>
                    <a:pt x="140" y="323"/>
                  </a:lnTo>
                  <a:lnTo>
                    <a:pt x="161" y="317"/>
                  </a:lnTo>
                  <a:lnTo>
                    <a:pt x="200" y="306"/>
                  </a:lnTo>
                  <a:lnTo>
                    <a:pt x="240" y="292"/>
                  </a:lnTo>
                  <a:lnTo>
                    <a:pt x="279" y="281"/>
                  </a:lnTo>
                  <a:lnTo>
                    <a:pt x="315" y="269"/>
                  </a:lnTo>
                  <a:lnTo>
                    <a:pt x="351" y="258"/>
                  </a:lnTo>
                  <a:lnTo>
                    <a:pt x="388" y="246"/>
                  </a:lnTo>
                  <a:lnTo>
                    <a:pt x="421" y="235"/>
                  </a:lnTo>
                  <a:lnTo>
                    <a:pt x="455" y="225"/>
                  </a:lnTo>
                  <a:lnTo>
                    <a:pt x="488" y="215"/>
                  </a:lnTo>
                  <a:lnTo>
                    <a:pt x="518" y="206"/>
                  </a:lnTo>
                  <a:lnTo>
                    <a:pt x="549" y="196"/>
                  </a:lnTo>
                  <a:lnTo>
                    <a:pt x="578" y="187"/>
                  </a:lnTo>
                  <a:lnTo>
                    <a:pt x="607" y="177"/>
                  </a:lnTo>
                  <a:lnTo>
                    <a:pt x="634" y="169"/>
                  </a:lnTo>
                  <a:lnTo>
                    <a:pt x="660" y="162"/>
                  </a:lnTo>
                  <a:lnTo>
                    <a:pt x="685" y="154"/>
                  </a:lnTo>
                  <a:lnTo>
                    <a:pt x="710" y="146"/>
                  </a:lnTo>
                  <a:lnTo>
                    <a:pt x="733" y="139"/>
                  </a:lnTo>
                  <a:lnTo>
                    <a:pt x="756" y="131"/>
                  </a:lnTo>
                  <a:lnTo>
                    <a:pt x="777" y="125"/>
                  </a:lnTo>
                  <a:lnTo>
                    <a:pt x="799" y="119"/>
                  </a:lnTo>
                  <a:lnTo>
                    <a:pt x="818" y="112"/>
                  </a:lnTo>
                  <a:lnTo>
                    <a:pt x="837" y="106"/>
                  </a:lnTo>
                  <a:lnTo>
                    <a:pt x="854" y="102"/>
                  </a:lnTo>
                  <a:lnTo>
                    <a:pt x="870" y="96"/>
                  </a:lnTo>
                  <a:lnTo>
                    <a:pt x="885" y="91"/>
                  </a:lnTo>
                  <a:lnTo>
                    <a:pt x="900" y="87"/>
                  </a:lnTo>
                  <a:lnTo>
                    <a:pt x="914" y="81"/>
                  </a:lnTo>
                  <a:lnTo>
                    <a:pt x="925" y="77"/>
                  </a:lnTo>
                  <a:lnTo>
                    <a:pt x="937" y="73"/>
                  </a:lnTo>
                  <a:lnTo>
                    <a:pt x="946" y="70"/>
                  </a:lnTo>
                  <a:lnTo>
                    <a:pt x="956" y="66"/>
                  </a:lnTo>
                  <a:lnTo>
                    <a:pt x="979" y="58"/>
                  </a:lnTo>
                  <a:lnTo>
                    <a:pt x="998" y="50"/>
                  </a:lnTo>
                  <a:lnTo>
                    <a:pt x="1019" y="45"/>
                  </a:lnTo>
                  <a:lnTo>
                    <a:pt x="1036" y="37"/>
                  </a:lnTo>
                  <a:lnTo>
                    <a:pt x="1054" y="31"/>
                  </a:lnTo>
                  <a:lnTo>
                    <a:pt x="1069" y="25"/>
                  </a:lnTo>
                  <a:lnTo>
                    <a:pt x="1084" y="22"/>
                  </a:lnTo>
                  <a:lnTo>
                    <a:pt x="1096" y="18"/>
                  </a:lnTo>
                  <a:lnTo>
                    <a:pt x="1109" y="14"/>
                  </a:lnTo>
                  <a:lnTo>
                    <a:pt x="1119" y="10"/>
                  </a:lnTo>
                  <a:lnTo>
                    <a:pt x="1129" y="8"/>
                  </a:lnTo>
                  <a:lnTo>
                    <a:pt x="1136" y="4"/>
                  </a:lnTo>
                  <a:lnTo>
                    <a:pt x="1144" y="4"/>
                  </a:lnTo>
                  <a:lnTo>
                    <a:pt x="1150" y="2"/>
                  </a:lnTo>
                  <a:lnTo>
                    <a:pt x="1154" y="2"/>
                  </a:lnTo>
                  <a:lnTo>
                    <a:pt x="1157" y="0"/>
                  </a:lnTo>
                  <a:lnTo>
                    <a:pt x="115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124200" y="3642215"/>
              <a:ext cx="785921" cy="1539385"/>
            </a:xfrm>
            <a:custGeom>
              <a:avLst/>
              <a:gdLst/>
              <a:ahLst/>
              <a:cxnLst>
                <a:cxn ang="0">
                  <a:pos x="378" y="33"/>
                </a:cxn>
                <a:cxn ang="0">
                  <a:pos x="604" y="152"/>
                </a:cxn>
                <a:cxn ang="0">
                  <a:pos x="777" y="286"/>
                </a:cxn>
                <a:cxn ang="0">
                  <a:pos x="858" y="417"/>
                </a:cxn>
                <a:cxn ang="0">
                  <a:pos x="819" y="582"/>
                </a:cxn>
                <a:cxn ang="0">
                  <a:pos x="752" y="806"/>
                </a:cxn>
                <a:cxn ang="0">
                  <a:pos x="717" y="1090"/>
                </a:cxn>
                <a:cxn ang="0">
                  <a:pos x="708" y="1244"/>
                </a:cxn>
                <a:cxn ang="0">
                  <a:pos x="679" y="1653"/>
                </a:cxn>
                <a:cxn ang="0">
                  <a:pos x="629" y="2359"/>
                </a:cxn>
                <a:cxn ang="0">
                  <a:pos x="558" y="3361"/>
                </a:cxn>
                <a:cxn ang="0">
                  <a:pos x="583" y="3549"/>
                </a:cxn>
                <a:cxn ang="0">
                  <a:pos x="631" y="3545"/>
                </a:cxn>
                <a:cxn ang="0">
                  <a:pos x="706" y="3524"/>
                </a:cxn>
                <a:cxn ang="0">
                  <a:pos x="811" y="3487"/>
                </a:cxn>
                <a:cxn ang="0">
                  <a:pos x="952" y="3435"/>
                </a:cxn>
                <a:cxn ang="0">
                  <a:pos x="1126" y="3366"/>
                </a:cxn>
                <a:cxn ang="0">
                  <a:pos x="1331" y="3282"/>
                </a:cxn>
                <a:cxn ang="0">
                  <a:pos x="1571" y="3180"/>
                </a:cxn>
                <a:cxn ang="0">
                  <a:pos x="1842" y="3061"/>
                </a:cxn>
                <a:cxn ang="0">
                  <a:pos x="1961" y="3009"/>
                </a:cxn>
                <a:cxn ang="0">
                  <a:pos x="2020" y="2996"/>
                </a:cxn>
                <a:cxn ang="0">
                  <a:pos x="2086" y="3023"/>
                </a:cxn>
                <a:cxn ang="0">
                  <a:pos x="2070" y="3088"/>
                </a:cxn>
                <a:cxn ang="0">
                  <a:pos x="2015" y="3161"/>
                </a:cxn>
                <a:cxn ang="0">
                  <a:pos x="1917" y="3249"/>
                </a:cxn>
                <a:cxn ang="0">
                  <a:pos x="1779" y="3349"/>
                </a:cxn>
                <a:cxn ang="0">
                  <a:pos x="1197" y="3790"/>
                </a:cxn>
                <a:cxn ang="0">
                  <a:pos x="783" y="4130"/>
                </a:cxn>
                <a:cxn ang="0">
                  <a:pos x="562" y="4324"/>
                </a:cxn>
                <a:cxn ang="0">
                  <a:pos x="433" y="4414"/>
                </a:cxn>
                <a:cxn ang="0">
                  <a:pos x="339" y="4433"/>
                </a:cxn>
                <a:cxn ang="0">
                  <a:pos x="217" y="4366"/>
                </a:cxn>
                <a:cxn ang="0">
                  <a:pos x="92" y="4201"/>
                </a:cxn>
                <a:cxn ang="0">
                  <a:pos x="17" y="4024"/>
                </a:cxn>
                <a:cxn ang="0">
                  <a:pos x="2" y="3917"/>
                </a:cxn>
                <a:cxn ang="0">
                  <a:pos x="71" y="3815"/>
                </a:cxn>
                <a:cxn ang="0">
                  <a:pos x="149" y="3662"/>
                </a:cxn>
                <a:cxn ang="0">
                  <a:pos x="203" y="3368"/>
                </a:cxn>
                <a:cxn ang="0">
                  <a:pos x="245" y="2675"/>
                </a:cxn>
                <a:cxn ang="0">
                  <a:pos x="255" y="2015"/>
                </a:cxn>
                <a:cxn ang="0">
                  <a:pos x="255" y="1990"/>
                </a:cxn>
                <a:cxn ang="0">
                  <a:pos x="255" y="1929"/>
                </a:cxn>
                <a:cxn ang="0">
                  <a:pos x="257" y="1835"/>
                </a:cxn>
                <a:cxn ang="0">
                  <a:pos x="259" y="1706"/>
                </a:cxn>
                <a:cxn ang="0">
                  <a:pos x="261" y="1543"/>
                </a:cxn>
                <a:cxn ang="0">
                  <a:pos x="263" y="1348"/>
                </a:cxn>
                <a:cxn ang="0">
                  <a:pos x="265" y="1117"/>
                </a:cxn>
                <a:cxn ang="0">
                  <a:pos x="266" y="858"/>
                </a:cxn>
                <a:cxn ang="0">
                  <a:pos x="257" y="632"/>
                </a:cxn>
                <a:cxn ang="0">
                  <a:pos x="234" y="455"/>
                </a:cxn>
                <a:cxn ang="0">
                  <a:pos x="197" y="329"/>
                </a:cxn>
                <a:cxn ang="0">
                  <a:pos x="142" y="246"/>
                </a:cxn>
                <a:cxn ang="0">
                  <a:pos x="90" y="166"/>
                </a:cxn>
                <a:cxn ang="0">
                  <a:pos x="77" y="83"/>
                </a:cxn>
                <a:cxn ang="0">
                  <a:pos x="126" y="16"/>
                </a:cxn>
              </a:cxnLst>
              <a:rect l="0" t="0" r="r" b="b"/>
              <a:pathLst>
                <a:path w="2088" h="4435">
                  <a:moveTo>
                    <a:pt x="207" y="0"/>
                  </a:moveTo>
                  <a:lnTo>
                    <a:pt x="230" y="0"/>
                  </a:lnTo>
                  <a:lnTo>
                    <a:pt x="253" y="2"/>
                  </a:lnTo>
                  <a:lnTo>
                    <a:pt x="276" y="6"/>
                  </a:lnTo>
                  <a:lnTo>
                    <a:pt x="301" y="12"/>
                  </a:lnTo>
                  <a:lnTo>
                    <a:pt x="326" y="18"/>
                  </a:lnTo>
                  <a:lnTo>
                    <a:pt x="351" y="24"/>
                  </a:lnTo>
                  <a:lnTo>
                    <a:pt x="378" y="33"/>
                  </a:lnTo>
                  <a:lnTo>
                    <a:pt x="405" y="43"/>
                  </a:lnTo>
                  <a:lnTo>
                    <a:pt x="432" y="54"/>
                  </a:lnTo>
                  <a:lnTo>
                    <a:pt x="458" y="68"/>
                  </a:lnTo>
                  <a:lnTo>
                    <a:pt x="487" y="81"/>
                  </a:lnTo>
                  <a:lnTo>
                    <a:pt x="516" y="96"/>
                  </a:lnTo>
                  <a:lnTo>
                    <a:pt x="545" y="114"/>
                  </a:lnTo>
                  <a:lnTo>
                    <a:pt x="574" y="133"/>
                  </a:lnTo>
                  <a:lnTo>
                    <a:pt x="604" y="152"/>
                  </a:lnTo>
                  <a:lnTo>
                    <a:pt x="635" y="173"/>
                  </a:lnTo>
                  <a:lnTo>
                    <a:pt x="660" y="190"/>
                  </a:lnTo>
                  <a:lnTo>
                    <a:pt x="683" y="206"/>
                  </a:lnTo>
                  <a:lnTo>
                    <a:pt x="704" y="223"/>
                  </a:lnTo>
                  <a:lnTo>
                    <a:pt x="723" y="238"/>
                  </a:lnTo>
                  <a:lnTo>
                    <a:pt x="742" y="256"/>
                  </a:lnTo>
                  <a:lnTo>
                    <a:pt x="760" y="271"/>
                  </a:lnTo>
                  <a:lnTo>
                    <a:pt x="777" y="286"/>
                  </a:lnTo>
                  <a:lnTo>
                    <a:pt x="792" y="304"/>
                  </a:lnTo>
                  <a:lnTo>
                    <a:pt x="806" y="319"/>
                  </a:lnTo>
                  <a:lnTo>
                    <a:pt x="817" y="336"/>
                  </a:lnTo>
                  <a:lnTo>
                    <a:pt x="829" y="352"/>
                  </a:lnTo>
                  <a:lnTo>
                    <a:pt x="838" y="367"/>
                  </a:lnTo>
                  <a:lnTo>
                    <a:pt x="846" y="384"/>
                  </a:lnTo>
                  <a:lnTo>
                    <a:pt x="852" y="400"/>
                  </a:lnTo>
                  <a:lnTo>
                    <a:pt x="858" y="417"/>
                  </a:lnTo>
                  <a:lnTo>
                    <a:pt x="863" y="432"/>
                  </a:lnTo>
                  <a:lnTo>
                    <a:pt x="859" y="451"/>
                  </a:lnTo>
                  <a:lnTo>
                    <a:pt x="856" y="473"/>
                  </a:lnTo>
                  <a:lnTo>
                    <a:pt x="850" y="492"/>
                  </a:lnTo>
                  <a:lnTo>
                    <a:pt x="844" y="513"/>
                  </a:lnTo>
                  <a:lnTo>
                    <a:pt x="836" y="536"/>
                  </a:lnTo>
                  <a:lnTo>
                    <a:pt x="827" y="557"/>
                  </a:lnTo>
                  <a:lnTo>
                    <a:pt x="819" y="582"/>
                  </a:lnTo>
                  <a:lnTo>
                    <a:pt x="810" y="605"/>
                  </a:lnTo>
                  <a:lnTo>
                    <a:pt x="800" y="632"/>
                  </a:lnTo>
                  <a:lnTo>
                    <a:pt x="790" y="659"/>
                  </a:lnTo>
                  <a:lnTo>
                    <a:pt x="781" y="686"/>
                  </a:lnTo>
                  <a:lnTo>
                    <a:pt x="773" y="714"/>
                  </a:lnTo>
                  <a:lnTo>
                    <a:pt x="765" y="745"/>
                  </a:lnTo>
                  <a:lnTo>
                    <a:pt x="758" y="776"/>
                  </a:lnTo>
                  <a:lnTo>
                    <a:pt x="752" y="806"/>
                  </a:lnTo>
                  <a:lnTo>
                    <a:pt x="744" y="839"/>
                  </a:lnTo>
                  <a:lnTo>
                    <a:pt x="739" y="872"/>
                  </a:lnTo>
                  <a:lnTo>
                    <a:pt x="735" y="906"/>
                  </a:lnTo>
                  <a:lnTo>
                    <a:pt x="729" y="941"/>
                  </a:lnTo>
                  <a:lnTo>
                    <a:pt x="725" y="977"/>
                  </a:lnTo>
                  <a:lnTo>
                    <a:pt x="721" y="1014"/>
                  </a:lnTo>
                  <a:lnTo>
                    <a:pt x="719" y="1052"/>
                  </a:lnTo>
                  <a:lnTo>
                    <a:pt x="717" y="1090"/>
                  </a:lnTo>
                  <a:lnTo>
                    <a:pt x="716" y="1131"/>
                  </a:lnTo>
                  <a:lnTo>
                    <a:pt x="716" y="1133"/>
                  </a:lnTo>
                  <a:lnTo>
                    <a:pt x="716" y="1140"/>
                  </a:lnTo>
                  <a:lnTo>
                    <a:pt x="714" y="1152"/>
                  </a:lnTo>
                  <a:lnTo>
                    <a:pt x="714" y="1167"/>
                  </a:lnTo>
                  <a:lnTo>
                    <a:pt x="712" y="1188"/>
                  </a:lnTo>
                  <a:lnTo>
                    <a:pt x="710" y="1215"/>
                  </a:lnTo>
                  <a:lnTo>
                    <a:pt x="708" y="1244"/>
                  </a:lnTo>
                  <a:lnTo>
                    <a:pt x="704" y="1278"/>
                  </a:lnTo>
                  <a:lnTo>
                    <a:pt x="702" y="1319"/>
                  </a:lnTo>
                  <a:lnTo>
                    <a:pt x="698" y="1363"/>
                  </a:lnTo>
                  <a:lnTo>
                    <a:pt x="696" y="1411"/>
                  </a:lnTo>
                  <a:lnTo>
                    <a:pt x="692" y="1465"/>
                  </a:lnTo>
                  <a:lnTo>
                    <a:pt x="689" y="1522"/>
                  </a:lnTo>
                  <a:lnTo>
                    <a:pt x="683" y="1586"/>
                  </a:lnTo>
                  <a:lnTo>
                    <a:pt x="679" y="1653"/>
                  </a:lnTo>
                  <a:lnTo>
                    <a:pt x="673" y="1726"/>
                  </a:lnTo>
                  <a:lnTo>
                    <a:pt x="668" y="1800"/>
                  </a:lnTo>
                  <a:lnTo>
                    <a:pt x="662" y="1883"/>
                  </a:lnTo>
                  <a:lnTo>
                    <a:pt x="656" y="1967"/>
                  </a:lnTo>
                  <a:lnTo>
                    <a:pt x="650" y="2060"/>
                  </a:lnTo>
                  <a:lnTo>
                    <a:pt x="643" y="2154"/>
                  </a:lnTo>
                  <a:lnTo>
                    <a:pt x="637" y="2253"/>
                  </a:lnTo>
                  <a:lnTo>
                    <a:pt x="629" y="2359"/>
                  </a:lnTo>
                  <a:lnTo>
                    <a:pt x="621" y="2466"/>
                  </a:lnTo>
                  <a:lnTo>
                    <a:pt x="614" y="2581"/>
                  </a:lnTo>
                  <a:lnTo>
                    <a:pt x="604" y="2699"/>
                  </a:lnTo>
                  <a:lnTo>
                    <a:pt x="597" y="2821"/>
                  </a:lnTo>
                  <a:lnTo>
                    <a:pt x="587" y="2950"/>
                  </a:lnTo>
                  <a:lnTo>
                    <a:pt x="577" y="3082"/>
                  </a:lnTo>
                  <a:lnTo>
                    <a:pt x="568" y="3219"/>
                  </a:lnTo>
                  <a:lnTo>
                    <a:pt x="558" y="3361"/>
                  </a:lnTo>
                  <a:lnTo>
                    <a:pt x="549" y="3506"/>
                  </a:lnTo>
                  <a:lnTo>
                    <a:pt x="549" y="3516"/>
                  </a:lnTo>
                  <a:lnTo>
                    <a:pt x="550" y="3526"/>
                  </a:lnTo>
                  <a:lnTo>
                    <a:pt x="554" y="3533"/>
                  </a:lnTo>
                  <a:lnTo>
                    <a:pt x="560" y="3539"/>
                  </a:lnTo>
                  <a:lnTo>
                    <a:pt x="566" y="3543"/>
                  </a:lnTo>
                  <a:lnTo>
                    <a:pt x="574" y="3547"/>
                  </a:lnTo>
                  <a:lnTo>
                    <a:pt x="583" y="3549"/>
                  </a:lnTo>
                  <a:lnTo>
                    <a:pt x="595" y="3551"/>
                  </a:lnTo>
                  <a:lnTo>
                    <a:pt x="598" y="3551"/>
                  </a:lnTo>
                  <a:lnTo>
                    <a:pt x="602" y="3549"/>
                  </a:lnTo>
                  <a:lnTo>
                    <a:pt x="608" y="3549"/>
                  </a:lnTo>
                  <a:lnTo>
                    <a:pt x="614" y="3549"/>
                  </a:lnTo>
                  <a:lnTo>
                    <a:pt x="620" y="3547"/>
                  </a:lnTo>
                  <a:lnTo>
                    <a:pt x="625" y="3545"/>
                  </a:lnTo>
                  <a:lnTo>
                    <a:pt x="631" y="3545"/>
                  </a:lnTo>
                  <a:lnTo>
                    <a:pt x="639" y="3543"/>
                  </a:lnTo>
                  <a:lnTo>
                    <a:pt x="646" y="3541"/>
                  </a:lnTo>
                  <a:lnTo>
                    <a:pt x="656" y="3537"/>
                  </a:lnTo>
                  <a:lnTo>
                    <a:pt x="664" y="3535"/>
                  </a:lnTo>
                  <a:lnTo>
                    <a:pt x="673" y="3533"/>
                  </a:lnTo>
                  <a:lnTo>
                    <a:pt x="685" y="3529"/>
                  </a:lnTo>
                  <a:lnTo>
                    <a:pt x="694" y="3527"/>
                  </a:lnTo>
                  <a:lnTo>
                    <a:pt x="706" y="3524"/>
                  </a:lnTo>
                  <a:lnTo>
                    <a:pt x="717" y="3520"/>
                  </a:lnTo>
                  <a:lnTo>
                    <a:pt x="729" y="3516"/>
                  </a:lnTo>
                  <a:lnTo>
                    <a:pt x="742" y="3512"/>
                  </a:lnTo>
                  <a:lnTo>
                    <a:pt x="754" y="3506"/>
                  </a:lnTo>
                  <a:lnTo>
                    <a:pt x="769" y="3503"/>
                  </a:lnTo>
                  <a:lnTo>
                    <a:pt x="783" y="3497"/>
                  </a:lnTo>
                  <a:lnTo>
                    <a:pt x="798" y="3493"/>
                  </a:lnTo>
                  <a:lnTo>
                    <a:pt x="811" y="3487"/>
                  </a:lnTo>
                  <a:lnTo>
                    <a:pt x="829" y="3481"/>
                  </a:lnTo>
                  <a:lnTo>
                    <a:pt x="844" y="3476"/>
                  </a:lnTo>
                  <a:lnTo>
                    <a:pt x="861" y="3470"/>
                  </a:lnTo>
                  <a:lnTo>
                    <a:pt x="879" y="3462"/>
                  </a:lnTo>
                  <a:lnTo>
                    <a:pt x="896" y="3456"/>
                  </a:lnTo>
                  <a:lnTo>
                    <a:pt x="915" y="3449"/>
                  </a:lnTo>
                  <a:lnTo>
                    <a:pt x="932" y="3441"/>
                  </a:lnTo>
                  <a:lnTo>
                    <a:pt x="952" y="3435"/>
                  </a:lnTo>
                  <a:lnTo>
                    <a:pt x="973" y="3428"/>
                  </a:lnTo>
                  <a:lnTo>
                    <a:pt x="992" y="3418"/>
                  </a:lnTo>
                  <a:lnTo>
                    <a:pt x="1013" y="3410"/>
                  </a:lnTo>
                  <a:lnTo>
                    <a:pt x="1034" y="3403"/>
                  </a:lnTo>
                  <a:lnTo>
                    <a:pt x="1057" y="3393"/>
                  </a:lnTo>
                  <a:lnTo>
                    <a:pt x="1078" y="3385"/>
                  </a:lnTo>
                  <a:lnTo>
                    <a:pt x="1101" y="3376"/>
                  </a:lnTo>
                  <a:lnTo>
                    <a:pt x="1126" y="3366"/>
                  </a:lnTo>
                  <a:lnTo>
                    <a:pt x="1149" y="3357"/>
                  </a:lnTo>
                  <a:lnTo>
                    <a:pt x="1174" y="3347"/>
                  </a:lnTo>
                  <a:lnTo>
                    <a:pt x="1199" y="3336"/>
                  </a:lnTo>
                  <a:lnTo>
                    <a:pt x="1224" y="3326"/>
                  </a:lnTo>
                  <a:lnTo>
                    <a:pt x="1251" y="3314"/>
                  </a:lnTo>
                  <a:lnTo>
                    <a:pt x="1278" y="3305"/>
                  </a:lnTo>
                  <a:lnTo>
                    <a:pt x="1305" y="3293"/>
                  </a:lnTo>
                  <a:lnTo>
                    <a:pt x="1331" y="3282"/>
                  </a:lnTo>
                  <a:lnTo>
                    <a:pt x="1360" y="3270"/>
                  </a:lnTo>
                  <a:lnTo>
                    <a:pt x="1389" y="3257"/>
                  </a:lnTo>
                  <a:lnTo>
                    <a:pt x="1418" y="3245"/>
                  </a:lnTo>
                  <a:lnTo>
                    <a:pt x="1447" y="3232"/>
                  </a:lnTo>
                  <a:lnTo>
                    <a:pt x="1477" y="3220"/>
                  </a:lnTo>
                  <a:lnTo>
                    <a:pt x="1508" y="3207"/>
                  </a:lnTo>
                  <a:lnTo>
                    <a:pt x="1539" y="3194"/>
                  </a:lnTo>
                  <a:lnTo>
                    <a:pt x="1571" y="3180"/>
                  </a:lnTo>
                  <a:lnTo>
                    <a:pt x="1604" y="3167"/>
                  </a:lnTo>
                  <a:lnTo>
                    <a:pt x="1637" y="3151"/>
                  </a:lnTo>
                  <a:lnTo>
                    <a:pt x="1669" y="3138"/>
                  </a:lnTo>
                  <a:lnTo>
                    <a:pt x="1702" y="3123"/>
                  </a:lnTo>
                  <a:lnTo>
                    <a:pt x="1736" y="3107"/>
                  </a:lnTo>
                  <a:lnTo>
                    <a:pt x="1771" y="3092"/>
                  </a:lnTo>
                  <a:lnTo>
                    <a:pt x="1807" y="3077"/>
                  </a:lnTo>
                  <a:lnTo>
                    <a:pt x="1842" y="3061"/>
                  </a:lnTo>
                  <a:lnTo>
                    <a:pt x="1878" y="3046"/>
                  </a:lnTo>
                  <a:lnTo>
                    <a:pt x="1892" y="3040"/>
                  </a:lnTo>
                  <a:lnTo>
                    <a:pt x="1905" y="3032"/>
                  </a:lnTo>
                  <a:lnTo>
                    <a:pt x="1917" y="3027"/>
                  </a:lnTo>
                  <a:lnTo>
                    <a:pt x="1930" y="3023"/>
                  </a:lnTo>
                  <a:lnTo>
                    <a:pt x="1940" y="3017"/>
                  </a:lnTo>
                  <a:lnTo>
                    <a:pt x="1951" y="3013"/>
                  </a:lnTo>
                  <a:lnTo>
                    <a:pt x="1961" y="3009"/>
                  </a:lnTo>
                  <a:lnTo>
                    <a:pt x="1970" y="3007"/>
                  </a:lnTo>
                  <a:lnTo>
                    <a:pt x="1978" y="3004"/>
                  </a:lnTo>
                  <a:lnTo>
                    <a:pt x="1988" y="3002"/>
                  </a:lnTo>
                  <a:lnTo>
                    <a:pt x="1995" y="3000"/>
                  </a:lnTo>
                  <a:lnTo>
                    <a:pt x="2003" y="2998"/>
                  </a:lnTo>
                  <a:lnTo>
                    <a:pt x="2009" y="2998"/>
                  </a:lnTo>
                  <a:lnTo>
                    <a:pt x="2015" y="2996"/>
                  </a:lnTo>
                  <a:lnTo>
                    <a:pt x="2020" y="2996"/>
                  </a:lnTo>
                  <a:lnTo>
                    <a:pt x="2026" y="2996"/>
                  </a:lnTo>
                  <a:lnTo>
                    <a:pt x="2040" y="2996"/>
                  </a:lnTo>
                  <a:lnTo>
                    <a:pt x="2053" y="2998"/>
                  </a:lnTo>
                  <a:lnTo>
                    <a:pt x="2063" y="3002"/>
                  </a:lnTo>
                  <a:lnTo>
                    <a:pt x="2072" y="3006"/>
                  </a:lnTo>
                  <a:lnTo>
                    <a:pt x="2078" y="3011"/>
                  </a:lnTo>
                  <a:lnTo>
                    <a:pt x="2084" y="3017"/>
                  </a:lnTo>
                  <a:lnTo>
                    <a:pt x="2086" y="3023"/>
                  </a:lnTo>
                  <a:lnTo>
                    <a:pt x="2088" y="3032"/>
                  </a:lnTo>
                  <a:lnTo>
                    <a:pt x="2086" y="3038"/>
                  </a:lnTo>
                  <a:lnTo>
                    <a:pt x="2086" y="3046"/>
                  </a:lnTo>
                  <a:lnTo>
                    <a:pt x="2084" y="3054"/>
                  </a:lnTo>
                  <a:lnTo>
                    <a:pt x="2082" y="3063"/>
                  </a:lnTo>
                  <a:lnTo>
                    <a:pt x="2078" y="3071"/>
                  </a:lnTo>
                  <a:lnTo>
                    <a:pt x="2076" y="3078"/>
                  </a:lnTo>
                  <a:lnTo>
                    <a:pt x="2070" y="3088"/>
                  </a:lnTo>
                  <a:lnTo>
                    <a:pt x="2066" y="3096"/>
                  </a:lnTo>
                  <a:lnTo>
                    <a:pt x="2061" y="3105"/>
                  </a:lnTo>
                  <a:lnTo>
                    <a:pt x="2055" y="3115"/>
                  </a:lnTo>
                  <a:lnTo>
                    <a:pt x="2047" y="3123"/>
                  </a:lnTo>
                  <a:lnTo>
                    <a:pt x="2041" y="3132"/>
                  </a:lnTo>
                  <a:lnTo>
                    <a:pt x="2032" y="3142"/>
                  </a:lnTo>
                  <a:lnTo>
                    <a:pt x="2024" y="3151"/>
                  </a:lnTo>
                  <a:lnTo>
                    <a:pt x="2015" y="3161"/>
                  </a:lnTo>
                  <a:lnTo>
                    <a:pt x="2005" y="3172"/>
                  </a:lnTo>
                  <a:lnTo>
                    <a:pt x="1994" y="3182"/>
                  </a:lnTo>
                  <a:lnTo>
                    <a:pt x="1984" y="3194"/>
                  </a:lnTo>
                  <a:lnTo>
                    <a:pt x="1970" y="3203"/>
                  </a:lnTo>
                  <a:lnTo>
                    <a:pt x="1959" y="3215"/>
                  </a:lnTo>
                  <a:lnTo>
                    <a:pt x="1946" y="3226"/>
                  </a:lnTo>
                  <a:lnTo>
                    <a:pt x="1932" y="3238"/>
                  </a:lnTo>
                  <a:lnTo>
                    <a:pt x="1917" y="3249"/>
                  </a:lnTo>
                  <a:lnTo>
                    <a:pt x="1903" y="3261"/>
                  </a:lnTo>
                  <a:lnTo>
                    <a:pt x="1886" y="3272"/>
                  </a:lnTo>
                  <a:lnTo>
                    <a:pt x="1871" y="3284"/>
                  </a:lnTo>
                  <a:lnTo>
                    <a:pt x="1853" y="3297"/>
                  </a:lnTo>
                  <a:lnTo>
                    <a:pt x="1836" y="3309"/>
                  </a:lnTo>
                  <a:lnTo>
                    <a:pt x="1817" y="3322"/>
                  </a:lnTo>
                  <a:lnTo>
                    <a:pt x="1798" y="3336"/>
                  </a:lnTo>
                  <a:lnTo>
                    <a:pt x="1779" y="3349"/>
                  </a:lnTo>
                  <a:lnTo>
                    <a:pt x="1759" y="3362"/>
                  </a:lnTo>
                  <a:lnTo>
                    <a:pt x="1673" y="3426"/>
                  </a:lnTo>
                  <a:lnTo>
                    <a:pt x="1591" y="3489"/>
                  </a:lnTo>
                  <a:lnTo>
                    <a:pt x="1508" y="3551"/>
                  </a:lnTo>
                  <a:lnTo>
                    <a:pt x="1427" y="3612"/>
                  </a:lnTo>
                  <a:lnTo>
                    <a:pt x="1349" y="3673"/>
                  </a:lnTo>
                  <a:lnTo>
                    <a:pt x="1272" y="3733"/>
                  </a:lnTo>
                  <a:lnTo>
                    <a:pt x="1197" y="3790"/>
                  </a:lnTo>
                  <a:lnTo>
                    <a:pt x="1122" y="3850"/>
                  </a:lnTo>
                  <a:lnTo>
                    <a:pt x="1051" y="3906"/>
                  </a:lnTo>
                  <a:lnTo>
                    <a:pt x="980" y="3963"/>
                  </a:lnTo>
                  <a:lnTo>
                    <a:pt x="913" y="4019"/>
                  </a:lnTo>
                  <a:lnTo>
                    <a:pt x="879" y="4048"/>
                  </a:lnTo>
                  <a:lnTo>
                    <a:pt x="846" y="4074"/>
                  </a:lnTo>
                  <a:lnTo>
                    <a:pt x="813" y="4101"/>
                  </a:lnTo>
                  <a:lnTo>
                    <a:pt x="783" y="4130"/>
                  </a:lnTo>
                  <a:lnTo>
                    <a:pt x="750" y="4157"/>
                  </a:lnTo>
                  <a:lnTo>
                    <a:pt x="719" y="4184"/>
                  </a:lnTo>
                  <a:lnTo>
                    <a:pt x="691" y="4211"/>
                  </a:lnTo>
                  <a:lnTo>
                    <a:pt x="660" y="4237"/>
                  </a:lnTo>
                  <a:lnTo>
                    <a:pt x="631" y="4264"/>
                  </a:lnTo>
                  <a:lnTo>
                    <a:pt x="602" y="4291"/>
                  </a:lnTo>
                  <a:lnTo>
                    <a:pt x="581" y="4308"/>
                  </a:lnTo>
                  <a:lnTo>
                    <a:pt x="562" y="4324"/>
                  </a:lnTo>
                  <a:lnTo>
                    <a:pt x="543" y="4339"/>
                  </a:lnTo>
                  <a:lnTo>
                    <a:pt x="524" y="4355"/>
                  </a:lnTo>
                  <a:lnTo>
                    <a:pt x="506" y="4366"/>
                  </a:lnTo>
                  <a:lnTo>
                    <a:pt x="491" y="4378"/>
                  </a:lnTo>
                  <a:lnTo>
                    <a:pt x="476" y="4389"/>
                  </a:lnTo>
                  <a:lnTo>
                    <a:pt x="460" y="4399"/>
                  </a:lnTo>
                  <a:lnTo>
                    <a:pt x="445" y="4406"/>
                  </a:lnTo>
                  <a:lnTo>
                    <a:pt x="433" y="4414"/>
                  </a:lnTo>
                  <a:lnTo>
                    <a:pt x="420" y="4422"/>
                  </a:lnTo>
                  <a:lnTo>
                    <a:pt x="408" y="4426"/>
                  </a:lnTo>
                  <a:lnTo>
                    <a:pt x="397" y="4429"/>
                  </a:lnTo>
                  <a:lnTo>
                    <a:pt x="387" y="4433"/>
                  </a:lnTo>
                  <a:lnTo>
                    <a:pt x="378" y="4435"/>
                  </a:lnTo>
                  <a:lnTo>
                    <a:pt x="368" y="4435"/>
                  </a:lnTo>
                  <a:lnTo>
                    <a:pt x="353" y="4435"/>
                  </a:lnTo>
                  <a:lnTo>
                    <a:pt x="339" y="4433"/>
                  </a:lnTo>
                  <a:lnTo>
                    <a:pt x="324" y="4429"/>
                  </a:lnTo>
                  <a:lnTo>
                    <a:pt x="311" y="4424"/>
                  </a:lnTo>
                  <a:lnTo>
                    <a:pt x="295" y="4418"/>
                  </a:lnTo>
                  <a:lnTo>
                    <a:pt x="280" y="4410"/>
                  </a:lnTo>
                  <a:lnTo>
                    <a:pt x="265" y="4403"/>
                  </a:lnTo>
                  <a:lnTo>
                    <a:pt x="249" y="4391"/>
                  </a:lnTo>
                  <a:lnTo>
                    <a:pt x="232" y="4379"/>
                  </a:lnTo>
                  <a:lnTo>
                    <a:pt x="217" y="4366"/>
                  </a:lnTo>
                  <a:lnTo>
                    <a:pt x="201" y="4351"/>
                  </a:lnTo>
                  <a:lnTo>
                    <a:pt x="184" y="4335"/>
                  </a:lnTo>
                  <a:lnTo>
                    <a:pt x="169" y="4318"/>
                  </a:lnTo>
                  <a:lnTo>
                    <a:pt x="153" y="4299"/>
                  </a:lnTo>
                  <a:lnTo>
                    <a:pt x="136" y="4278"/>
                  </a:lnTo>
                  <a:lnTo>
                    <a:pt x="121" y="4255"/>
                  </a:lnTo>
                  <a:lnTo>
                    <a:pt x="105" y="4228"/>
                  </a:lnTo>
                  <a:lnTo>
                    <a:pt x="92" y="4201"/>
                  </a:lnTo>
                  <a:lnTo>
                    <a:pt x="80" y="4174"/>
                  </a:lnTo>
                  <a:lnTo>
                    <a:pt x="69" y="4149"/>
                  </a:lnTo>
                  <a:lnTo>
                    <a:pt x="57" y="4126"/>
                  </a:lnTo>
                  <a:lnTo>
                    <a:pt x="48" y="4103"/>
                  </a:lnTo>
                  <a:lnTo>
                    <a:pt x="38" y="4082"/>
                  </a:lnTo>
                  <a:lnTo>
                    <a:pt x="30" y="4061"/>
                  </a:lnTo>
                  <a:lnTo>
                    <a:pt x="23" y="4042"/>
                  </a:lnTo>
                  <a:lnTo>
                    <a:pt x="17" y="4024"/>
                  </a:lnTo>
                  <a:lnTo>
                    <a:pt x="11" y="4007"/>
                  </a:lnTo>
                  <a:lnTo>
                    <a:pt x="7" y="3990"/>
                  </a:lnTo>
                  <a:lnTo>
                    <a:pt x="4" y="3977"/>
                  </a:lnTo>
                  <a:lnTo>
                    <a:pt x="2" y="3963"/>
                  </a:lnTo>
                  <a:lnTo>
                    <a:pt x="0" y="3950"/>
                  </a:lnTo>
                  <a:lnTo>
                    <a:pt x="0" y="3938"/>
                  </a:lnTo>
                  <a:lnTo>
                    <a:pt x="0" y="3929"/>
                  </a:lnTo>
                  <a:lnTo>
                    <a:pt x="2" y="3917"/>
                  </a:lnTo>
                  <a:lnTo>
                    <a:pt x="6" y="3906"/>
                  </a:lnTo>
                  <a:lnTo>
                    <a:pt x="11" y="3894"/>
                  </a:lnTo>
                  <a:lnTo>
                    <a:pt x="17" y="3882"/>
                  </a:lnTo>
                  <a:lnTo>
                    <a:pt x="25" y="3871"/>
                  </a:lnTo>
                  <a:lnTo>
                    <a:pt x="34" y="3858"/>
                  </a:lnTo>
                  <a:lnTo>
                    <a:pt x="46" y="3844"/>
                  </a:lnTo>
                  <a:lnTo>
                    <a:pt x="59" y="3831"/>
                  </a:lnTo>
                  <a:lnTo>
                    <a:pt x="71" y="3815"/>
                  </a:lnTo>
                  <a:lnTo>
                    <a:pt x="82" y="3800"/>
                  </a:lnTo>
                  <a:lnTo>
                    <a:pt x="92" y="3783"/>
                  </a:lnTo>
                  <a:lnTo>
                    <a:pt x="103" y="3765"/>
                  </a:lnTo>
                  <a:lnTo>
                    <a:pt x="113" y="3746"/>
                  </a:lnTo>
                  <a:lnTo>
                    <a:pt x="123" y="3725"/>
                  </a:lnTo>
                  <a:lnTo>
                    <a:pt x="132" y="3706"/>
                  </a:lnTo>
                  <a:lnTo>
                    <a:pt x="140" y="3683"/>
                  </a:lnTo>
                  <a:lnTo>
                    <a:pt x="149" y="3662"/>
                  </a:lnTo>
                  <a:lnTo>
                    <a:pt x="157" y="3637"/>
                  </a:lnTo>
                  <a:lnTo>
                    <a:pt x="163" y="3614"/>
                  </a:lnTo>
                  <a:lnTo>
                    <a:pt x="171" y="3587"/>
                  </a:lnTo>
                  <a:lnTo>
                    <a:pt x="176" y="3562"/>
                  </a:lnTo>
                  <a:lnTo>
                    <a:pt x="182" y="3535"/>
                  </a:lnTo>
                  <a:lnTo>
                    <a:pt x="188" y="3506"/>
                  </a:lnTo>
                  <a:lnTo>
                    <a:pt x="195" y="3439"/>
                  </a:lnTo>
                  <a:lnTo>
                    <a:pt x="203" y="3368"/>
                  </a:lnTo>
                  <a:lnTo>
                    <a:pt x="211" y="3293"/>
                  </a:lnTo>
                  <a:lnTo>
                    <a:pt x="217" y="3215"/>
                  </a:lnTo>
                  <a:lnTo>
                    <a:pt x="222" y="3134"/>
                  </a:lnTo>
                  <a:lnTo>
                    <a:pt x="228" y="3050"/>
                  </a:lnTo>
                  <a:lnTo>
                    <a:pt x="234" y="2961"/>
                  </a:lnTo>
                  <a:lnTo>
                    <a:pt x="238" y="2869"/>
                  </a:lnTo>
                  <a:lnTo>
                    <a:pt x="242" y="2775"/>
                  </a:lnTo>
                  <a:lnTo>
                    <a:pt x="245" y="2675"/>
                  </a:lnTo>
                  <a:lnTo>
                    <a:pt x="247" y="2576"/>
                  </a:lnTo>
                  <a:lnTo>
                    <a:pt x="249" y="2470"/>
                  </a:lnTo>
                  <a:lnTo>
                    <a:pt x="251" y="2361"/>
                  </a:lnTo>
                  <a:lnTo>
                    <a:pt x="253" y="2249"/>
                  </a:lnTo>
                  <a:lnTo>
                    <a:pt x="253" y="2134"/>
                  </a:lnTo>
                  <a:lnTo>
                    <a:pt x="255" y="2017"/>
                  </a:lnTo>
                  <a:lnTo>
                    <a:pt x="255" y="2015"/>
                  </a:lnTo>
                  <a:lnTo>
                    <a:pt x="255" y="2015"/>
                  </a:lnTo>
                  <a:lnTo>
                    <a:pt x="255" y="2013"/>
                  </a:lnTo>
                  <a:lnTo>
                    <a:pt x="255" y="2012"/>
                  </a:lnTo>
                  <a:lnTo>
                    <a:pt x="255" y="2010"/>
                  </a:lnTo>
                  <a:lnTo>
                    <a:pt x="255" y="2006"/>
                  </a:lnTo>
                  <a:lnTo>
                    <a:pt x="255" y="2004"/>
                  </a:lnTo>
                  <a:lnTo>
                    <a:pt x="255" y="2000"/>
                  </a:lnTo>
                  <a:lnTo>
                    <a:pt x="255" y="1994"/>
                  </a:lnTo>
                  <a:lnTo>
                    <a:pt x="255" y="1990"/>
                  </a:lnTo>
                  <a:lnTo>
                    <a:pt x="255" y="1985"/>
                  </a:lnTo>
                  <a:lnTo>
                    <a:pt x="255" y="1977"/>
                  </a:lnTo>
                  <a:lnTo>
                    <a:pt x="255" y="1971"/>
                  </a:lnTo>
                  <a:lnTo>
                    <a:pt x="255" y="1964"/>
                  </a:lnTo>
                  <a:lnTo>
                    <a:pt x="255" y="1956"/>
                  </a:lnTo>
                  <a:lnTo>
                    <a:pt x="255" y="1948"/>
                  </a:lnTo>
                  <a:lnTo>
                    <a:pt x="255" y="1939"/>
                  </a:lnTo>
                  <a:lnTo>
                    <a:pt x="255" y="1929"/>
                  </a:lnTo>
                  <a:lnTo>
                    <a:pt x="255" y="1919"/>
                  </a:lnTo>
                  <a:lnTo>
                    <a:pt x="255" y="1910"/>
                  </a:lnTo>
                  <a:lnTo>
                    <a:pt x="257" y="1898"/>
                  </a:lnTo>
                  <a:lnTo>
                    <a:pt x="257" y="1887"/>
                  </a:lnTo>
                  <a:lnTo>
                    <a:pt x="257" y="1875"/>
                  </a:lnTo>
                  <a:lnTo>
                    <a:pt x="257" y="1862"/>
                  </a:lnTo>
                  <a:lnTo>
                    <a:pt x="257" y="1848"/>
                  </a:lnTo>
                  <a:lnTo>
                    <a:pt x="257" y="1835"/>
                  </a:lnTo>
                  <a:lnTo>
                    <a:pt x="257" y="1822"/>
                  </a:lnTo>
                  <a:lnTo>
                    <a:pt x="257" y="1806"/>
                  </a:lnTo>
                  <a:lnTo>
                    <a:pt x="257" y="1791"/>
                  </a:lnTo>
                  <a:lnTo>
                    <a:pt x="257" y="1775"/>
                  </a:lnTo>
                  <a:lnTo>
                    <a:pt x="259" y="1758"/>
                  </a:lnTo>
                  <a:lnTo>
                    <a:pt x="259" y="1741"/>
                  </a:lnTo>
                  <a:lnTo>
                    <a:pt x="259" y="1724"/>
                  </a:lnTo>
                  <a:lnTo>
                    <a:pt x="259" y="1706"/>
                  </a:lnTo>
                  <a:lnTo>
                    <a:pt x="259" y="1687"/>
                  </a:lnTo>
                  <a:lnTo>
                    <a:pt x="259" y="1670"/>
                  </a:lnTo>
                  <a:lnTo>
                    <a:pt x="259" y="1649"/>
                  </a:lnTo>
                  <a:lnTo>
                    <a:pt x="259" y="1630"/>
                  </a:lnTo>
                  <a:lnTo>
                    <a:pt x="261" y="1609"/>
                  </a:lnTo>
                  <a:lnTo>
                    <a:pt x="261" y="1587"/>
                  </a:lnTo>
                  <a:lnTo>
                    <a:pt x="261" y="1566"/>
                  </a:lnTo>
                  <a:lnTo>
                    <a:pt x="261" y="1543"/>
                  </a:lnTo>
                  <a:lnTo>
                    <a:pt x="261" y="1520"/>
                  </a:lnTo>
                  <a:lnTo>
                    <a:pt x="261" y="1497"/>
                  </a:lnTo>
                  <a:lnTo>
                    <a:pt x="261" y="1474"/>
                  </a:lnTo>
                  <a:lnTo>
                    <a:pt x="263" y="1449"/>
                  </a:lnTo>
                  <a:lnTo>
                    <a:pt x="263" y="1424"/>
                  </a:lnTo>
                  <a:lnTo>
                    <a:pt x="263" y="1399"/>
                  </a:lnTo>
                  <a:lnTo>
                    <a:pt x="263" y="1374"/>
                  </a:lnTo>
                  <a:lnTo>
                    <a:pt x="263" y="1348"/>
                  </a:lnTo>
                  <a:lnTo>
                    <a:pt x="263" y="1321"/>
                  </a:lnTo>
                  <a:lnTo>
                    <a:pt x="263" y="1294"/>
                  </a:lnTo>
                  <a:lnTo>
                    <a:pt x="265" y="1265"/>
                  </a:lnTo>
                  <a:lnTo>
                    <a:pt x="265" y="1236"/>
                  </a:lnTo>
                  <a:lnTo>
                    <a:pt x="265" y="1207"/>
                  </a:lnTo>
                  <a:lnTo>
                    <a:pt x="265" y="1177"/>
                  </a:lnTo>
                  <a:lnTo>
                    <a:pt x="265" y="1148"/>
                  </a:lnTo>
                  <a:lnTo>
                    <a:pt x="265" y="1117"/>
                  </a:lnTo>
                  <a:lnTo>
                    <a:pt x="265" y="1087"/>
                  </a:lnTo>
                  <a:lnTo>
                    <a:pt x="266" y="1054"/>
                  </a:lnTo>
                  <a:lnTo>
                    <a:pt x="266" y="1021"/>
                  </a:lnTo>
                  <a:lnTo>
                    <a:pt x="266" y="989"/>
                  </a:lnTo>
                  <a:lnTo>
                    <a:pt x="266" y="956"/>
                  </a:lnTo>
                  <a:lnTo>
                    <a:pt x="266" y="922"/>
                  </a:lnTo>
                  <a:lnTo>
                    <a:pt x="266" y="889"/>
                  </a:lnTo>
                  <a:lnTo>
                    <a:pt x="266" y="858"/>
                  </a:lnTo>
                  <a:lnTo>
                    <a:pt x="266" y="826"/>
                  </a:lnTo>
                  <a:lnTo>
                    <a:pt x="266" y="797"/>
                  </a:lnTo>
                  <a:lnTo>
                    <a:pt x="265" y="766"/>
                  </a:lnTo>
                  <a:lnTo>
                    <a:pt x="263" y="737"/>
                  </a:lnTo>
                  <a:lnTo>
                    <a:pt x="263" y="710"/>
                  </a:lnTo>
                  <a:lnTo>
                    <a:pt x="261" y="684"/>
                  </a:lnTo>
                  <a:lnTo>
                    <a:pt x="259" y="657"/>
                  </a:lnTo>
                  <a:lnTo>
                    <a:pt x="257" y="632"/>
                  </a:lnTo>
                  <a:lnTo>
                    <a:pt x="255" y="607"/>
                  </a:lnTo>
                  <a:lnTo>
                    <a:pt x="253" y="582"/>
                  </a:lnTo>
                  <a:lnTo>
                    <a:pt x="249" y="559"/>
                  </a:lnTo>
                  <a:lnTo>
                    <a:pt x="247" y="538"/>
                  </a:lnTo>
                  <a:lnTo>
                    <a:pt x="243" y="515"/>
                  </a:lnTo>
                  <a:lnTo>
                    <a:pt x="242" y="496"/>
                  </a:lnTo>
                  <a:lnTo>
                    <a:pt x="238" y="474"/>
                  </a:lnTo>
                  <a:lnTo>
                    <a:pt x="234" y="455"/>
                  </a:lnTo>
                  <a:lnTo>
                    <a:pt x="230" y="438"/>
                  </a:lnTo>
                  <a:lnTo>
                    <a:pt x="226" y="419"/>
                  </a:lnTo>
                  <a:lnTo>
                    <a:pt x="222" y="403"/>
                  </a:lnTo>
                  <a:lnTo>
                    <a:pt x="217" y="386"/>
                  </a:lnTo>
                  <a:lnTo>
                    <a:pt x="213" y="371"/>
                  </a:lnTo>
                  <a:lnTo>
                    <a:pt x="207" y="355"/>
                  </a:lnTo>
                  <a:lnTo>
                    <a:pt x="203" y="342"/>
                  </a:lnTo>
                  <a:lnTo>
                    <a:pt x="197" y="329"/>
                  </a:lnTo>
                  <a:lnTo>
                    <a:pt x="192" y="317"/>
                  </a:lnTo>
                  <a:lnTo>
                    <a:pt x="186" y="306"/>
                  </a:lnTo>
                  <a:lnTo>
                    <a:pt x="180" y="294"/>
                  </a:lnTo>
                  <a:lnTo>
                    <a:pt x="174" y="284"/>
                  </a:lnTo>
                  <a:lnTo>
                    <a:pt x="167" y="275"/>
                  </a:lnTo>
                  <a:lnTo>
                    <a:pt x="161" y="267"/>
                  </a:lnTo>
                  <a:lnTo>
                    <a:pt x="151" y="256"/>
                  </a:lnTo>
                  <a:lnTo>
                    <a:pt x="142" y="246"/>
                  </a:lnTo>
                  <a:lnTo>
                    <a:pt x="134" y="235"/>
                  </a:lnTo>
                  <a:lnTo>
                    <a:pt x="124" y="225"/>
                  </a:lnTo>
                  <a:lnTo>
                    <a:pt x="119" y="215"/>
                  </a:lnTo>
                  <a:lnTo>
                    <a:pt x="111" y="204"/>
                  </a:lnTo>
                  <a:lnTo>
                    <a:pt x="105" y="194"/>
                  </a:lnTo>
                  <a:lnTo>
                    <a:pt x="100" y="185"/>
                  </a:lnTo>
                  <a:lnTo>
                    <a:pt x="94" y="175"/>
                  </a:lnTo>
                  <a:lnTo>
                    <a:pt x="90" y="166"/>
                  </a:lnTo>
                  <a:lnTo>
                    <a:pt x="86" y="156"/>
                  </a:lnTo>
                  <a:lnTo>
                    <a:pt x="82" y="146"/>
                  </a:lnTo>
                  <a:lnTo>
                    <a:pt x="78" y="137"/>
                  </a:lnTo>
                  <a:lnTo>
                    <a:pt x="77" y="127"/>
                  </a:lnTo>
                  <a:lnTo>
                    <a:pt x="75" y="118"/>
                  </a:lnTo>
                  <a:lnTo>
                    <a:pt x="73" y="108"/>
                  </a:lnTo>
                  <a:lnTo>
                    <a:pt x="75" y="95"/>
                  </a:lnTo>
                  <a:lnTo>
                    <a:pt x="77" y="83"/>
                  </a:lnTo>
                  <a:lnTo>
                    <a:pt x="78" y="71"/>
                  </a:lnTo>
                  <a:lnTo>
                    <a:pt x="82" y="62"/>
                  </a:lnTo>
                  <a:lnTo>
                    <a:pt x="86" y="52"/>
                  </a:lnTo>
                  <a:lnTo>
                    <a:pt x="92" y="43"/>
                  </a:lnTo>
                  <a:lnTo>
                    <a:pt x="100" y="35"/>
                  </a:lnTo>
                  <a:lnTo>
                    <a:pt x="107" y="27"/>
                  </a:lnTo>
                  <a:lnTo>
                    <a:pt x="117" y="22"/>
                  </a:lnTo>
                  <a:lnTo>
                    <a:pt x="126" y="16"/>
                  </a:lnTo>
                  <a:lnTo>
                    <a:pt x="138" y="12"/>
                  </a:lnTo>
                  <a:lnTo>
                    <a:pt x="149" y="8"/>
                  </a:lnTo>
                  <a:lnTo>
                    <a:pt x="163" y="4"/>
                  </a:lnTo>
                  <a:lnTo>
                    <a:pt x="176" y="2"/>
                  </a:lnTo>
                  <a:lnTo>
                    <a:pt x="192" y="0"/>
                  </a:lnTo>
                  <a:lnTo>
                    <a:pt x="207" y="0"/>
                  </a:lnTo>
                  <a:lnTo>
                    <a:pt x="20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24200" y="990600"/>
            <a:ext cx="1115646" cy="1828800"/>
            <a:chOff x="3992929" y="3352800"/>
            <a:chExt cx="1115646" cy="1828800"/>
          </a:xfrm>
        </p:grpSpPr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081006" y="3971885"/>
              <a:ext cx="775382" cy="242220"/>
            </a:xfrm>
            <a:custGeom>
              <a:avLst/>
              <a:gdLst/>
              <a:ahLst/>
              <a:cxnLst>
                <a:cxn ang="0">
                  <a:pos x="1649" y="2"/>
                </a:cxn>
                <a:cxn ang="0">
                  <a:pos x="1672" y="6"/>
                </a:cxn>
                <a:cxn ang="0">
                  <a:pos x="1708" y="18"/>
                </a:cxn>
                <a:cxn ang="0">
                  <a:pos x="1752" y="31"/>
                </a:cxn>
                <a:cxn ang="0">
                  <a:pos x="1810" y="50"/>
                </a:cxn>
                <a:cxn ang="0">
                  <a:pos x="1877" y="77"/>
                </a:cxn>
                <a:cxn ang="0">
                  <a:pos x="1944" y="114"/>
                </a:cxn>
                <a:cxn ang="0">
                  <a:pos x="1994" y="150"/>
                </a:cxn>
                <a:cxn ang="0">
                  <a:pos x="2031" y="185"/>
                </a:cxn>
                <a:cxn ang="0">
                  <a:pos x="2052" y="215"/>
                </a:cxn>
                <a:cxn ang="0">
                  <a:pos x="2059" y="246"/>
                </a:cxn>
                <a:cxn ang="0">
                  <a:pos x="2057" y="271"/>
                </a:cxn>
                <a:cxn ang="0">
                  <a:pos x="2048" y="296"/>
                </a:cxn>
                <a:cxn ang="0">
                  <a:pos x="2036" y="321"/>
                </a:cxn>
                <a:cxn ang="0">
                  <a:pos x="2017" y="344"/>
                </a:cxn>
                <a:cxn ang="0">
                  <a:pos x="1992" y="367"/>
                </a:cxn>
                <a:cxn ang="0">
                  <a:pos x="1963" y="390"/>
                </a:cxn>
                <a:cxn ang="0">
                  <a:pos x="1929" y="411"/>
                </a:cxn>
                <a:cxn ang="0">
                  <a:pos x="1890" y="432"/>
                </a:cxn>
                <a:cxn ang="0">
                  <a:pos x="1844" y="451"/>
                </a:cxn>
                <a:cxn ang="0">
                  <a:pos x="1795" y="470"/>
                </a:cxn>
                <a:cxn ang="0">
                  <a:pos x="1653" y="503"/>
                </a:cxn>
                <a:cxn ang="0">
                  <a:pos x="1332" y="565"/>
                </a:cxn>
                <a:cxn ang="0">
                  <a:pos x="1010" y="632"/>
                </a:cxn>
                <a:cxn ang="0">
                  <a:pos x="797" y="676"/>
                </a:cxn>
                <a:cxn ang="0">
                  <a:pos x="641" y="693"/>
                </a:cxn>
                <a:cxn ang="0">
                  <a:pos x="488" y="699"/>
                </a:cxn>
                <a:cxn ang="0">
                  <a:pos x="367" y="693"/>
                </a:cxn>
                <a:cxn ang="0">
                  <a:pos x="244" y="678"/>
                </a:cxn>
                <a:cxn ang="0">
                  <a:pos x="140" y="659"/>
                </a:cxn>
                <a:cxn ang="0">
                  <a:pos x="91" y="645"/>
                </a:cxn>
                <a:cxn ang="0">
                  <a:pos x="50" y="632"/>
                </a:cxn>
                <a:cxn ang="0">
                  <a:pos x="21" y="616"/>
                </a:cxn>
                <a:cxn ang="0">
                  <a:pos x="4" y="601"/>
                </a:cxn>
                <a:cxn ang="0">
                  <a:pos x="0" y="584"/>
                </a:cxn>
                <a:cxn ang="0">
                  <a:pos x="6" y="561"/>
                </a:cxn>
                <a:cxn ang="0">
                  <a:pos x="27" y="538"/>
                </a:cxn>
                <a:cxn ang="0">
                  <a:pos x="64" y="517"/>
                </a:cxn>
                <a:cxn ang="0">
                  <a:pos x="112" y="495"/>
                </a:cxn>
                <a:cxn ang="0">
                  <a:pos x="175" y="476"/>
                </a:cxn>
                <a:cxn ang="0">
                  <a:pos x="315" y="432"/>
                </a:cxn>
                <a:cxn ang="0">
                  <a:pos x="476" y="382"/>
                </a:cxn>
                <a:cxn ang="0">
                  <a:pos x="624" y="334"/>
                </a:cxn>
                <a:cxn ang="0">
                  <a:pos x="760" y="290"/>
                </a:cxn>
                <a:cxn ang="0">
                  <a:pos x="883" y="252"/>
                </a:cxn>
                <a:cxn ang="0">
                  <a:pos x="992" y="215"/>
                </a:cxn>
                <a:cxn ang="0">
                  <a:pos x="1090" y="183"/>
                </a:cxn>
                <a:cxn ang="0">
                  <a:pos x="1175" y="156"/>
                </a:cxn>
                <a:cxn ang="0">
                  <a:pos x="1246" y="131"/>
                </a:cxn>
                <a:cxn ang="0">
                  <a:pos x="1305" y="112"/>
                </a:cxn>
                <a:cxn ang="0">
                  <a:pos x="1351" y="94"/>
                </a:cxn>
                <a:cxn ang="0">
                  <a:pos x="1440" y="62"/>
                </a:cxn>
                <a:cxn ang="0">
                  <a:pos x="1512" y="35"/>
                </a:cxn>
                <a:cxn ang="0">
                  <a:pos x="1568" y="18"/>
                </a:cxn>
                <a:cxn ang="0">
                  <a:pos x="1608" y="6"/>
                </a:cxn>
                <a:cxn ang="0">
                  <a:pos x="1633" y="0"/>
                </a:cxn>
              </a:cxnLst>
              <a:rect l="0" t="0" r="r" b="b"/>
              <a:pathLst>
                <a:path w="2059" h="699">
                  <a:moveTo>
                    <a:pt x="1637" y="0"/>
                  </a:moveTo>
                  <a:lnTo>
                    <a:pt x="1643" y="0"/>
                  </a:lnTo>
                  <a:lnTo>
                    <a:pt x="1649" y="2"/>
                  </a:lnTo>
                  <a:lnTo>
                    <a:pt x="1654" y="2"/>
                  </a:lnTo>
                  <a:lnTo>
                    <a:pt x="1662" y="4"/>
                  </a:lnTo>
                  <a:lnTo>
                    <a:pt x="1672" y="6"/>
                  </a:lnTo>
                  <a:lnTo>
                    <a:pt x="1683" y="10"/>
                  </a:lnTo>
                  <a:lnTo>
                    <a:pt x="1695" y="14"/>
                  </a:lnTo>
                  <a:lnTo>
                    <a:pt x="1708" y="18"/>
                  </a:lnTo>
                  <a:lnTo>
                    <a:pt x="1722" y="21"/>
                  </a:lnTo>
                  <a:lnTo>
                    <a:pt x="1737" y="25"/>
                  </a:lnTo>
                  <a:lnTo>
                    <a:pt x="1752" y="31"/>
                  </a:lnTo>
                  <a:lnTo>
                    <a:pt x="1772" y="37"/>
                  </a:lnTo>
                  <a:lnTo>
                    <a:pt x="1789" y="43"/>
                  </a:lnTo>
                  <a:lnTo>
                    <a:pt x="1810" y="50"/>
                  </a:lnTo>
                  <a:lnTo>
                    <a:pt x="1829" y="58"/>
                  </a:lnTo>
                  <a:lnTo>
                    <a:pt x="1852" y="66"/>
                  </a:lnTo>
                  <a:lnTo>
                    <a:pt x="1877" y="77"/>
                  </a:lnTo>
                  <a:lnTo>
                    <a:pt x="1902" y="91"/>
                  </a:lnTo>
                  <a:lnTo>
                    <a:pt x="1923" y="102"/>
                  </a:lnTo>
                  <a:lnTo>
                    <a:pt x="1944" y="114"/>
                  </a:lnTo>
                  <a:lnTo>
                    <a:pt x="1961" y="127"/>
                  </a:lnTo>
                  <a:lnTo>
                    <a:pt x="1979" y="139"/>
                  </a:lnTo>
                  <a:lnTo>
                    <a:pt x="1994" y="150"/>
                  </a:lnTo>
                  <a:lnTo>
                    <a:pt x="2008" y="162"/>
                  </a:lnTo>
                  <a:lnTo>
                    <a:pt x="2021" y="173"/>
                  </a:lnTo>
                  <a:lnTo>
                    <a:pt x="2031" y="185"/>
                  </a:lnTo>
                  <a:lnTo>
                    <a:pt x="2040" y="194"/>
                  </a:lnTo>
                  <a:lnTo>
                    <a:pt x="2046" y="206"/>
                  </a:lnTo>
                  <a:lnTo>
                    <a:pt x="2052" y="215"/>
                  </a:lnTo>
                  <a:lnTo>
                    <a:pt x="2056" y="227"/>
                  </a:lnTo>
                  <a:lnTo>
                    <a:pt x="2059" y="236"/>
                  </a:lnTo>
                  <a:lnTo>
                    <a:pt x="2059" y="246"/>
                  </a:lnTo>
                  <a:lnTo>
                    <a:pt x="2059" y="254"/>
                  </a:lnTo>
                  <a:lnTo>
                    <a:pt x="2057" y="263"/>
                  </a:lnTo>
                  <a:lnTo>
                    <a:pt x="2057" y="271"/>
                  </a:lnTo>
                  <a:lnTo>
                    <a:pt x="2056" y="281"/>
                  </a:lnTo>
                  <a:lnTo>
                    <a:pt x="2052" y="288"/>
                  </a:lnTo>
                  <a:lnTo>
                    <a:pt x="2048" y="296"/>
                  </a:lnTo>
                  <a:lnTo>
                    <a:pt x="2044" y="305"/>
                  </a:lnTo>
                  <a:lnTo>
                    <a:pt x="2040" y="313"/>
                  </a:lnTo>
                  <a:lnTo>
                    <a:pt x="2036" y="321"/>
                  </a:lnTo>
                  <a:lnTo>
                    <a:pt x="2031" y="328"/>
                  </a:lnTo>
                  <a:lnTo>
                    <a:pt x="2023" y="336"/>
                  </a:lnTo>
                  <a:lnTo>
                    <a:pt x="2017" y="344"/>
                  </a:lnTo>
                  <a:lnTo>
                    <a:pt x="2009" y="352"/>
                  </a:lnTo>
                  <a:lnTo>
                    <a:pt x="2002" y="359"/>
                  </a:lnTo>
                  <a:lnTo>
                    <a:pt x="1992" y="367"/>
                  </a:lnTo>
                  <a:lnTo>
                    <a:pt x="1985" y="375"/>
                  </a:lnTo>
                  <a:lnTo>
                    <a:pt x="1975" y="382"/>
                  </a:lnTo>
                  <a:lnTo>
                    <a:pt x="1963" y="390"/>
                  </a:lnTo>
                  <a:lnTo>
                    <a:pt x="1954" y="396"/>
                  </a:lnTo>
                  <a:lnTo>
                    <a:pt x="1942" y="403"/>
                  </a:lnTo>
                  <a:lnTo>
                    <a:pt x="1929" y="411"/>
                  </a:lnTo>
                  <a:lnTo>
                    <a:pt x="1917" y="417"/>
                  </a:lnTo>
                  <a:lnTo>
                    <a:pt x="1904" y="424"/>
                  </a:lnTo>
                  <a:lnTo>
                    <a:pt x="1890" y="432"/>
                  </a:lnTo>
                  <a:lnTo>
                    <a:pt x="1875" y="438"/>
                  </a:lnTo>
                  <a:lnTo>
                    <a:pt x="1860" y="446"/>
                  </a:lnTo>
                  <a:lnTo>
                    <a:pt x="1844" y="451"/>
                  </a:lnTo>
                  <a:lnTo>
                    <a:pt x="1829" y="457"/>
                  </a:lnTo>
                  <a:lnTo>
                    <a:pt x="1812" y="465"/>
                  </a:lnTo>
                  <a:lnTo>
                    <a:pt x="1795" y="470"/>
                  </a:lnTo>
                  <a:lnTo>
                    <a:pt x="1777" y="476"/>
                  </a:lnTo>
                  <a:lnTo>
                    <a:pt x="1758" y="484"/>
                  </a:lnTo>
                  <a:lnTo>
                    <a:pt x="1653" y="503"/>
                  </a:lnTo>
                  <a:lnTo>
                    <a:pt x="1547" y="522"/>
                  </a:lnTo>
                  <a:lnTo>
                    <a:pt x="1440" y="543"/>
                  </a:lnTo>
                  <a:lnTo>
                    <a:pt x="1332" y="565"/>
                  </a:lnTo>
                  <a:lnTo>
                    <a:pt x="1225" y="586"/>
                  </a:lnTo>
                  <a:lnTo>
                    <a:pt x="1117" y="609"/>
                  </a:lnTo>
                  <a:lnTo>
                    <a:pt x="1010" y="632"/>
                  </a:lnTo>
                  <a:lnTo>
                    <a:pt x="902" y="657"/>
                  </a:lnTo>
                  <a:lnTo>
                    <a:pt x="850" y="666"/>
                  </a:lnTo>
                  <a:lnTo>
                    <a:pt x="797" y="676"/>
                  </a:lnTo>
                  <a:lnTo>
                    <a:pt x="745" y="682"/>
                  </a:lnTo>
                  <a:lnTo>
                    <a:pt x="693" y="689"/>
                  </a:lnTo>
                  <a:lnTo>
                    <a:pt x="641" y="693"/>
                  </a:lnTo>
                  <a:lnTo>
                    <a:pt x="589" y="697"/>
                  </a:lnTo>
                  <a:lnTo>
                    <a:pt x="538" y="699"/>
                  </a:lnTo>
                  <a:lnTo>
                    <a:pt x="488" y="699"/>
                  </a:lnTo>
                  <a:lnTo>
                    <a:pt x="447" y="699"/>
                  </a:lnTo>
                  <a:lnTo>
                    <a:pt x="407" y="697"/>
                  </a:lnTo>
                  <a:lnTo>
                    <a:pt x="367" y="693"/>
                  </a:lnTo>
                  <a:lnTo>
                    <a:pt x="327" y="689"/>
                  </a:lnTo>
                  <a:lnTo>
                    <a:pt x="286" y="683"/>
                  </a:lnTo>
                  <a:lnTo>
                    <a:pt x="244" y="678"/>
                  </a:lnTo>
                  <a:lnTo>
                    <a:pt x="202" y="672"/>
                  </a:lnTo>
                  <a:lnTo>
                    <a:pt x="160" y="662"/>
                  </a:lnTo>
                  <a:lnTo>
                    <a:pt x="140" y="659"/>
                  </a:lnTo>
                  <a:lnTo>
                    <a:pt x="123" y="655"/>
                  </a:lnTo>
                  <a:lnTo>
                    <a:pt x="106" y="651"/>
                  </a:lnTo>
                  <a:lnTo>
                    <a:pt x="91" y="645"/>
                  </a:lnTo>
                  <a:lnTo>
                    <a:pt x="75" y="641"/>
                  </a:lnTo>
                  <a:lnTo>
                    <a:pt x="62" y="636"/>
                  </a:lnTo>
                  <a:lnTo>
                    <a:pt x="50" y="632"/>
                  </a:lnTo>
                  <a:lnTo>
                    <a:pt x="39" y="626"/>
                  </a:lnTo>
                  <a:lnTo>
                    <a:pt x="31" y="620"/>
                  </a:lnTo>
                  <a:lnTo>
                    <a:pt x="21" y="616"/>
                  </a:lnTo>
                  <a:lnTo>
                    <a:pt x="16" y="611"/>
                  </a:lnTo>
                  <a:lnTo>
                    <a:pt x="10" y="605"/>
                  </a:lnTo>
                  <a:lnTo>
                    <a:pt x="4" y="601"/>
                  </a:lnTo>
                  <a:lnTo>
                    <a:pt x="2" y="595"/>
                  </a:lnTo>
                  <a:lnTo>
                    <a:pt x="0" y="589"/>
                  </a:lnTo>
                  <a:lnTo>
                    <a:pt x="0" y="584"/>
                  </a:lnTo>
                  <a:lnTo>
                    <a:pt x="0" y="576"/>
                  </a:lnTo>
                  <a:lnTo>
                    <a:pt x="2" y="568"/>
                  </a:lnTo>
                  <a:lnTo>
                    <a:pt x="6" y="561"/>
                  </a:lnTo>
                  <a:lnTo>
                    <a:pt x="12" y="553"/>
                  </a:lnTo>
                  <a:lnTo>
                    <a:pt x="20" y="545"/>
                  </a:lnTo>
                  <a:lnTo>
                    <a:pt x="27" y="538"/>
                  </a:lnTo>
                  <a:lnTo>
                    <a:pt x="39" y="532"/>
                  </a:lnTo>
                  <a:lnTo>
                    <a:pt x="50" y="524"/>
                  </a:lnTo>
                  <a:lnTo>
                    <a:pt x="64" y="517"/>
                  </a:lnTo>
                  <a:lnTo>
                    <a:pt x="77" y="511"/>
                  </a:lnTo>
                  <a:lnTo>
                    <a:pt x="94" y="503"/>
                  </a:lnTo>
                  <a:lnTo>
                    <a:pt x="112" y="495"/>
                  </a:lnTo>
                  <a:lnTo>
                    <a:pt x="133" y="490"/>
                  </a:lnTo>
                  <a:lnTo>
                    <a:pt x="154" y="482"/>
                  </a:lnTo>
                  <a:lnTo>
                    <a:pt x="175" y="476"/>
                  </a:lnTo>
                  <a:lnTo>
                    <a:pt x="200" y="469"/>
                  </a:lnTo>
                  <a:lnTo>
                    <a:pt x="257" y="451"/>
                  </a:lnTo>
                  <a:lnTo>
                    <a:pt x="315" y="432"/>
                  </a:lnTo>
                  <a:lnTo>
                    <a:pt x="371" y="415"/>
                  </a:lnTo>
                  <a:lnTo>
                    <a:pt x="424" y="398"/>
                  </a:lnTo>
                  <a:lnTo>
                    <a:pt x="476" y="382"/>
                  </a:lnTo>
                  <a:lnTo>
                    <a:pt x="528" y="365"/>
                  </a:lnTo>
                  <a:lnTo>
                    <a:pt x="576" y="350"/>
                  </a:lnTo>
                  <a:lnTo>
                    <a:pt x="624" y="334"/>
                  </a:lnTo>
                  <a:lnTo>
                    <a:pt x="672" y="319"/>
                  </a:lnTo>
                  <a:lnTo>
                    <a:pt x="716" y="305"/>
                  </a:lnTo>
                  <a:lnTo>
                    <a:pt x="760" y="290"/>
                  </a:lnTo>
                  <a:lnTo>
                    <a:pt x="802" y="277"/>
                  </a:lnTo>
                  <a:lnTo>
                    <a:pt x="845" y="263"/>
                  </a:lnTo>
                  <a:lnTo>
                    <a:pt x="883" y="252"/>
                  </a:lnTo>
                  <a:lnTo>
                    <a:pt x="921" y="238"/>
                  </a:lnTo>
                  <a:lnTo>
                    <a:pt x="958" y="227"/>
                  </a:lnTo>
                  <a:lnTo>
                    <a:pt x="992" y="215"/>
                  </a:lnTo>
                  <a:lnTo>
                    <a:pt x="1027" y="204"/>
                  </a:lnTo>
                  <a:lnTo>
                    <a:pt x="1060" y="194"/>
                  </a:lnTo>
                  <a:lnTo>
                    <a:pt x="1090" y="183"/>
                  </a:lnTo>
                  <a:lnTo>
                    <a:pt x="1119" y="173"/>
                  </a:lnTo>
                  <a:lnTo>
                    <a:pt x="1148" y="163"/>
                  </a:lnTo>
                  <a:lnTo>
                    <a:pt x="1175" y="156"/>
                  </a:lnTo>
                  <a:lnTo>
                    <a:pt x="1200" y="146"/>
                  </a:lnTo>
                  <a:lnTo>
                    <a:pt x="1223" y="139"/>
                  </a:lnTo>
                  <a:lnTo>
                    <a:pt x="1246" y="131"/>
                  </a:lnTo>
                  <a:lnTo>
                    <a:pt x="1267" y="123"/>
                  </a:lnTo>
                  <a:lnTo>
                    <a:pt x="1286" y="117"/>
                  </a:lnTo>
                  <a:lnTo>
                    <a:pt x="1305" y="112"/>
                  </a:lnTo>
                  <a:lnTo>
                    <a:pt x="1321" y="104"/>
                  </a:lnTo>
                  <a:lnTo>
                    <a:pt x="1336" y="100"/>
                  </a:lnTo>
                  <a:lnTo>
                    <a:pt x="1351" y="94"/>
                  </a:lnTo>
                  <a:lnTo>
                    <a:pt x="1382" y="83"/>
                  </a:lnTo>
                  <a:lnTo>
                    <a:pt x="1411" y="71"/>
                  </a:lnTo>
                  <a:lnTo>
                    <a:pt x="1440" y="62"/>
                  </a:lnTo>
                  <a:lnTo>
                    <a:pt x="1466" y="52"/>
                  </a:lnTo>
                  <a:lnTo>
                    <a:pt x="1489" y="43"/>
                  </a:lnTo>
                  <a:lnTo>
                    <a:pt x="1512" y="35"/>
                  </a:lnTo>
                  <a:lnTo>
                    <a:pt x="1534" y="29"/>
                  </a:lnTo>
                  <a:lnTo>
                    <a:pt x="1551" y="23"/>
                  </a:lnTo>
                  <a:lnTo>
                    <a:pt x="1568" y="18"/>
                  </a:lnTo>
                  <a:lnTo>
                    <a:pt x="1583" y="14"/>
                  </a:lnTo>
                  <a:lnTo>
                    <a:pt x="1597" y="10"/>
                  </a:lnTo>
                  <a:lnTo>
                    <a:pt x="1608" y="6"/>
                  </a:lnTo>
                  <a:lnTo>
                    <a:pt x="1618" y="4"/>
                  </a:lnTo>
                  <a:lnTo>
                    <a:pt x="1628" y="2"/>
                  </a:lnTo>
                  <a:lnTo>
                    <a:pt x="1633" y="0"/>
                  </a:lnTo>
                  <a:lnTo>
                    <a:pt x="1637" y="0"/>
                  </a:lnTo>
                  <a:lnTo>
                    <a:pt x="163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992929" y="3352800"/>
              <a:ext cx="1115646" cy="1828800"/>
            </a:xfrm>
            <a:custGeom>
              <a:avLst/>
              <a:gdLst/>
              <a:ahLst/>
              <a:cxnLst>
                <a:cxn ang="0">
                  <a:pos x="288" y="27"/>
                </a:cxn>
                <a:cxn ang="0">
                  <a:pos x="490" y="128"/>
                </a:cxn>
                <a:cxn ang="0">
                  <a:pos x="630" y="265"/>
                </a:cxn>
                <a:cxn ang="0">
                  <a:pos x="649" y="393"/>
                </a:cxn>
                <a:cxn ang="0">
                  <a:pos x="622" y="503"/>
                </a:cxn>
                <a:cxn ang="0">
                  <a:pos x="586" y="687"/>
                </a:cxn>
                <a:cxn ang="0">
                  <a:pos x="547" y="988"/>
                </a:cxn>
                <a:cxn ang="0">
                  <a:pos x="509" y="1399"/>
                </a:cxn>
                <a:cxn ang="0">
                  <a:pos x="474" y="1923"/>
                </a:cxn>
                <a:cxn ang="0">
                  <a:pos x="420" y="3110"/>
                </a:cxn>
                <a:cxn ang="0">
                  <a:pos x="409" y="3864"/>
                </a:cxn>
                <a:cxn ang="0">
                  <a:pos x="434" y="4170"/>
                </a:cxn>
                <a:cxn ang="0">
                  <a:pos x="495" y="4406"/>
                </a:cxn>
                <a:cxn ang="0">
                  <a:pos x="593" y="4569"/>
                </a:cxn>
                <a:cxn ang="0">
                  <a:pos x="745" y="4667"/>
                </a:cxn>
                <a:cxn ang="0">
                  <a:pos x="948" y="4732"/>
                </a:cxn>
                <a:cxn ang="0">
                  <a:pos x="1194" y="4768"/>
                </a:cxn>
                <a:cxn ang="0">
                  <a:pos x="1549" y="4778"/>
                </a:cxn>
                <a:cxn ang="0">
                  <a:pos x="1827" y="4759"/>
                </a:cxn>
                <a:cxn ang="0">
                  <a:pos x="2044" y="4715"/>
                </a:cxn>
                <a:cxn ang="0">
                  <a:pos x="2199" y="4647"/>
                </a:cxn>
                <a:cxn ang="0">
                  <a:pos x="2405" y="4411"/>
                </a:cxn>
                <a:cxn ang="0">
                  <a:pos x="2560" y="4016"/>
                </a:cxn>
                <a:cxn ang="0">
                  <a:pos x="2566" y="3983"/>
                </a:cxn>
                <a:cxn ang="0">
                  <a:pos x="2579" y="3886"/>
                </a:cxn>
                <a:cxn ang="0">
                  <a:pos x="2604" y="3721"/>
                </a:cxn>
                <a:cxn ang="0">
                  <a:pos x="2629" y="3536"/>
                </a:cxn>
                <a:cxn ang="0">
                  <a:pos x="2673" y="3460"/>
                </a:cxn>
                <a:cxn ang="0">
                  <a:pos x="2717" y="3488"/>
                </a:cxn>
                <a:cxn ang="0">
                  <a:pos x="2746" y="3657"/>
                </a:cxn>
                <a:cxn ang="0">
                  <a:pos x="2783" y="3959"/>
                </a:cxn>
                <a:cxn ang="0">
                  <a:pos x="2825" y="4208"/>
                </a:cxn>
                <a:cxn ang="0">
                  <a:pos x="2869" y="4402"/>
                </a:cxn>
                <a:cxn ang="0">
                  <a:pos x="2929" y="4576"/>
                </a:cxn>
                <a:cxn ang="0">
                  <a:pos x="2961" y="4784"/>
                </a:cxn>
                <a:cxn ang="0">
                  <a:pos x="2927" y="4883"/>
                </a:cxn>
                <a:cxn ang="0">
                  <a:pos x="2836" y="4976"/>
                </a:cxn>
                <a:cxn ang="0">
                  <a:pos x="2691" y="5060"/>
                </a:cxn>
                <a:cxn ang="0">
                  <a:pos x="2474" y="5146"/>
                </a:cxn>
                <a:cxn ang="0">
                  <a:pos x="2201" y="5215"/>
                </a:cxn>
                <a:cxn ang="0">
                  <a:pos x="1887" y="5256"/>
                </a:cxn>
                <a:cxn ang="0">
                  <a:pos x="1532" y="5269"/>
                </a:cxn>
                <a:cxn ang="0">
                  <a:pos x="1121" y="5248"/>
                </a:cxn>
                <a:cxn ang="0">
                  <a:pos x="785" y="5181"/>
                </a:cxn>
                <a:cxn ang="0">
                  <a:pos x="526" y="5066"/>
                </a:cxn>
                <a:cxn ang="0">
                  <a:pos x="334" y="4891"/>
                </a:cxn>
                <a:cxn ang="0">
                  <a:pos x="194" y="4644"/>
                </a:cxn>
                <a:cxn ang="0">
                  <a:pos x="106" y="4335"/>
                </a:cxn>
                <a:cxn ang="0">
                  <a:pos x="73" y="3960"/>
                </a:cxn>
                <a:cxn ang="0">
                  <a:pos x="79" y="3321"/>
                </a:cxn>
                <a:cxn ang="0">
                  <a:pos x="96" y="2521"/>
                </a:cxn>
                <a:cxn ang="0">
                  <a:pos x="110" y="1554"/>
                </a:cxn>
                <a:cxn ang="0">
                  <a:pos x="112" y="650"/>
                </a:cxn>
                <a:cxn ang="0">
                  <a:pos x="79" y="349"/>
                </a:cxn>
                <a:cxn ang="0">
                  <a:pos x="8" y="134"/>
                </a:cxn>
                <a:cxn ang="0">
                  <a:pos x="12" y="40"/>
                </a:cxn>
                <a:cxn ang="0">
                  <a:pos x="87" y="0"/>
                </a:cxn>
              </a:cxnLst>
              <a:rect l="0" t="0" r="r" b="b"/>
              <a:pathLst>
                <a:path w="2963" h="5269">
                  <a:moveTo>
                    <a:pt x="113" y="0"/>
                  </a:moveTo>
                  <a:lnTo>
                    <a:pt x="135" y="0"/>
                  </a:lnTo>
                  <a:lnTo>
                    <a:pt x="156" y="2"/>
                  </a:lnTo>
                  <a:lnTo>
                    <a:pt x="177" y="4"/>
                  </a:lnTo>
                  <a:lnTo>
                    <a:pt x="200" y="6"/>
                  </a:lnTo>
                  <a:lnTo>
                    <a:pt x="221" y="9"/>
                  </a:lnTo>
                  <a:lnTo>
                    <a:pt x="244" y="15"/>
                  </a:lnTo>
                  <a:lnTo>
                    <a:pt x="265" y="21"/>
                  </a:lnTo>
                  <a:lnTo>
                    <a:pt x="288" y="27"/>
                  </a:lnTo>
                  <a:lnTo>
                    <a:pt x="311" y="34"/>
                  </a:lnTo>
                  <a:lnTo>
                    <a:pt x="332" y="42"/>
                  </a:lnTo>
                  <a:lnTo>
                    <a:pt x="355" y="52"/>
                  </a:lnTo>
                  <a:lnTo>
                    <a:pt x="378" y="63"/>
                  </a:lnTo>
                  <a:lnTo>
                    <a:pt x="399" y="75"/>
                  </a:lnTo>
                  <a:lnTo>
                    <a:pt x="422" y="86"/>
                  </a:lnTo>
                  <a:lnTo>
                    <a:pt x="445" y="100"/>
                  </a:lnTo>
                  <a:lnTo>
                    <a:pt x="467" y="115"/>
                  </a:lnTo>
                  <a:lnTo>
                    <a:pt x="490" y="128"/>
                  </a:lnTo>
                  <a:lnTo>
                    <a:pt x="513" y="142"/>
                  </a:lnTo>
                  <a:lnTo>
                    <a:pt x="532" y="157"/>
                  </a:lnTo>
                  <a:lnTo>
                    <a:pt x="549" y="172"/>
                  </a:lnTo>
                  <a:lnTo>
                    <a:pt x="566" y="186"/>
                  </a:lnTo>
                  <a:lnTo>
                    <a:pt x="582" y="201"/>
                  </a:lnTo>
                  <a:lnTo>
                    <a:pt x="597" y="217"/>
                  </a:lnTo>
                  <a:lnTo>
                    <a:pt x="609" y="232"/>
                  </a:lnTo>
                  <a:lnTo>
                    <a:pt x="620" y="249"/>
                  </a:lnTo>
                  <a:lnTo>
                    <a:pt x="630" y="265"/>
                  </a:lnTo>
                  <a:lnTo>
                    <a:pt x="637" y="282"/>
                  </a:lnTo>
                  <a:lnTo>
                    <a:pt x="643" y="297"/>
                  </a:lnTo>
                  <a:lnTo>
                    <a:pt x="649" y="314"/>
                  </a:lnTo>
                  <a:lnTo>
                    <a:pt x="653" y="332"/>
                  </a:lnTo>
                  <a:lnTo>
                    <a:pt x="655" y="349"/>
                  </a:lnTo>
                  <a:lnTo>
                    <a:pt x="655" y="366"/>
                  </a:lnTo>
                  <a:lnTo>
                    <a:pt x="653" y="374"/>
                  </a:lnTo>
                  <a:lnTo>
                    <a:pt x="651" y="384"/>
                  </a:lnTo>
                  <a:lnTo>
                    <a:pt x="649" y="393"/>
                  </a:lnTo>
                  <a:lnTo>
                    <a:pt x="647" y="403"/>
                  </a:lnTo>
                  <a:lnTo>
                    <a:pt x="645" y="414"/>
                  </a:lnTo>
                  <a:lnTo>
                    <a:pt x="643" y="424"/>
                  </a:lnTo>
                  <a:lnTo>
                    <a:pt x="639" y="435"/>
                  </a:lnTo>
                  <a:lnTo>
                    <a:pt x="635" y="449"/>
                  </a:lnTo>
                  <a:lnTo>
                    <a:pt x="633" y="460"/>
                  </a:lnTo>
                  <a:lnTo>
                    <a:pt x="630" y="474"/>
                  </a:lnTo>
                  <a:lnTo>
                    <a:pt x="626" y="489"/>
                  </a:lnTo>
                  <a:lnTo>
                    <a:pt x="622" y="503"/>
                  </a:lnTo>
                  <a:lnTo>
                    <a:pt x="618" y="518"/>
                  </a:lnTo>
                  <a:lnTo>
                    <a:pt x="614" y="535"/>
                  </a:lnTo>
                  <a:lnTo>
                    <a:pt x="612" y="550"/>
                  </a:lnTo>
                  <a:lnTo>
                    <a:pt x="609" y="568"/>
                  </a:lnTo>
                  <a:lnTo>
                    <a:pt x="603" y="589"/>
                  </a:lnTo>
                  <a:lnTo>
                    <a:pt x="599" y="612"/>
                  </a:lnTo>
                  <a:lnTo>
                    <a:pt x="595" y="635"/>
                  </a:lnTo>
                  <a:lnTo>
                    <a:pt x="591" y="660"/>
                  </a:lnTo>
                  <a:lnTo>
                    <a:pt x="586" y="687"/>
                  </a:lnTo>
                  <a:lnTo>
                    <a:pt x="582" y="716"/>
                  </a:lnTo>
                  <a:lnTo>
                    <a:pt x="578" y="744"/>
                  </a:lnTo>
                  <a:lnTo>
                    <a:pt x="574" y="775"/>
                  </a:lnTo>
                  <a:lnTo>
                    <a:pt x="568" y="806"/>
                  </a:lnTo>
                  <a:lnTo>
                    <a:pt x="564" y="840"/>
                  </a:lnTo>
                  <a:lnTo>
                    <a:pt x="561" y="875"/>
                  </a:lnTo>
                  <a:lnTo>
                    <a:pt x="557" y="911"/>
                  </a:lnTo>
                  <a:lnTo>
                    <a:pt x="551" y="948"/>
                  </a:lnTo>
                  <a:lnTo>
                    <a:pt x="547" y="988"/>
                  </a:lnTo>
                  <a:lnTo>
                    <a:pt x="543" y="1028"/>
                  </a:lnTo>
                  <a:lnTo>
                    <a:pt x="539" y="1069"/>
                  </a:lnTo>
                  <a:lnTo>
                    <a:pt x="534" y="1113"/>
                  </a:lnTo>
                  <a:lnTo>
                    <a:pt x="530" y="1157"/>
                  </a:lnTo>
                  <a:lnTo>
                    <a:pt x="526" y="1203"/>
                  </a:lnTo>
                  <a:lnTo>
                    <a:pt x="522" y="1249"/>
                  </a:lnTo>
                  <a:lnTo>
                    <a:pt x="518" y="1299"/>
                  </a:lnTo>
                  <a:lnTo>
                    <a:pt x="513" y="1349"/>
                  </a:lnTo>
                  <a:lnTo>
                    <a:pt x="509" y="1399"/>
                  </a:lnTo>
                  <a:lnTo>
                    <a:pt x="505" y="1452"/>
                  </a:lnTo>
                  <a:lnTo>
                    <a:pt x="501" y="1506"/>
                  </a:lnTo>
                  <a:lnTo>
                    <a:pt x="497" y="1562"/>
                  </a:lnTo>
                  <a:lnTo>
                    <a:pt x="493" y="1617"/>
                  </a:lnTo>
                  <a:lnTo>
                    <a:pt x="490" y="1675"/>
                  </a:lnTo>
                  <a:lnTo>
                    <a:pt x="486" y="1734"/>
                  </a:lnTo>
                  <a:lnTo>
                    <a:pt x="482" y="1796"/>
                  </a:lnTo>
                  <a:lnTo>
                    <a:pt x="478" y="1857"/>
                  </a:lnTo>
                  <a:lnTo>
                    <a:pt x="474" y="1923"/>
                  </a:lnTo>
                  <a:lnTo>
                    <a:pt x="467" y="2072"/>
                  </a:lnTo>
                  <a:lnTo>
                    <a:pt x="459" y="2218"/>
                  </a:lnTo>
                  <a:lnTo>
                    <a:pt x="451" y="2358"/>
                  </a:lnTo>
                  <a:lnTo>
                    <a:pt x="444" y="2496"/>
                  </a:lnTo>
                  <a:lnTo>
                    <a:pt x="438" y="2627"/>
                  </a:lnTo>
                  <a:lnTo>
                    <a:pt x="432" y="2755"/>
                  </a:lnTo>
                  <a:lnTo>
                    <a:pt x="428" y="2878"/>
                  </a:lnTo>
                  <a:lnTo>
                    <a:pt x="424" y="2997"/>
                  </a:lnTo>
                  <a:lnTo>
                    <a:pt x="420" y="3110"/>
                  </a:lnTo>
                  <a:lnTo>
                    <a:pt x="417" y="3222"/>
                  </a:lnTo>
                  <a:lnTo>
                    <a:pt x="413" y="3325"/>
                  </a:lnTo>
                  <a:lnTo>
                    <a:pt x="411" y="3427"/>
                  </a:lnTo>
                  <a:lnTo>
                    <a:pt x="409" y="3523"/>
                  </a:lnTo>
                  <a:lnTo>
                    <a:pt x="409" y="3615"/>
                  </a:lnTo>
                  <a:lnTo>
                    <a:pt x="407" y="3703"/>
                  </a:lnTo>
                  <a:lnTo>
                    <a:pt x="407" y="3786"/>
                  </a:lnTo>
                  <a:lnTo>
                    <a:pt x="407" y="3826"/>
                  </a:lnTo>
                  <a:lnTo>
                    <a:pt x="409" y="3864"/>
                  </a:lnTo>
                  <a:lnTo>
                    <a:pt x="409" y="3901"/>
                  </a:lnTo>
                  <a:lnTo>
                    <a:pt x="411" y="3937"/>
                  </a:lnTo>
                  <a:lnTo>
                    <a:pt x="413" y="3974"/>
                  </a:lnTo>
                  <a:lnTo>
                    <a:pt x="415" y="4008"/>
                  </a:lnTo>
                  <a:lnTo>
                    <a:pt x="419" y="4043"/>
                  </a:lnTo>
                  <a:lnTo>
                    <a:pt x="420" y="4076"/>
                  </a:lnTo>
                  <a:lnTo>
                    <a:pt x="424" y="4108"/>
                  </a:lnTo>
                  <a:lnTo>
                    <a:pt x="430" y="4139"/>
                  </a:lnTo>
                  <a:lnTo>
                    <a:pt x="434" y="4170"/>
                  </a:lnTo>
                  <a:lnTo>
                    <a:pt x="440" y="4200"/>
                  </a:lnTo>
                  <a:lnTo>
                    <a:pt x="445" y="4229"/>
                  </a:lnTo>
                  <a:lnTo>
                    <a:pt x="451" y="4256"/>
                  </a:lnTo>
                  <a:lnTo>
                    <a:pt x="457" y="4283"/>
                  </a:lnTo>
                  <a:lnTo>
                    <a:pt x="465" y="4310"/>
                  </a:lnTo>
                  <a:lnTo>
                    <a:pt x="470" y="4335"/>
                  </a:lnTo>
                  <a:lnTo>
                    <a:pt x="478" y="4360"/>
                  </a:lnTo>
                  <a:lnTo>
                    <a:pt x="488" y="4383"/>
                  </a:lnTo>
                  <a:lnTo>
                    <a:pt x="495" y="4406"/>
                  </a:lnTo>
                  <a:lnTo>
                    <a:pt x="505" y="4427"/>
                  </a:lnTo>
                  <a:lnTo>
                    <a:pt x="515" y="4448"/>
                  </a:lnTo>
                  <a:lnTo>
                    <a:pt x="524" y="4467"/>
                  </a:lnTo>
                  <a:lnTo>
                    <a:pt x="536" y="4486"/>
                  </a:lnTo>
                  <a:lnTo>
                    <a:pt x="545" y="4503"/>
                  </a:lnTo>
                  <a:lnTo>
                    <a:pt x="557" y="4521"/>
                  </a:lnTo>
                  <a:lnTo>
                    <a:pt x="568" y="4538"/>
                  </a:lnTo>
                  <a:lnTo>
                    <a:pt x="582" y="4553"/>
                  </a:lnTo>
                  <a:lnTo>
                    <a:pt x="593" y="4569"/>
                  </a:lnTo>
                  <a:lnTo>
                    <a:pt x="607" y="4582"/>
                  </a:lnTo>
                  <a:lnTo>
                    <a:pt x="620" y="4596"/>
                  </a:lnTo>
                  <a:lnTo>
                    <a:pt x="635" y="4607"/>
                  </a:lnTo>
                  <a:lnTo>
                    <a:pt x="653" y="4619"/>
                  </a:lnTo>
                  <a:lnTo>
                    <a:pt x="670" y="4628"/>
                  </a:lnTo>
                  <a:lnTo>
                    <a:pt x="687" y="4638"/>
                  </a:lnTo>
                  <a:lnTo>
                    <a:pt x="706" y="4647"/>
                  </a:lnTo>
                  <a:lnTo>
                    <a:pt x="726" y="4657"/>
                  </a:lnTo>
                  <a:lnTo>
                    <a:pt x="745" y="4667"/>
                  </a:lnTo>
                  <a:lnTo>
                    <a:pt x="766" y="4674"/>
                  </a:lnTo>
                  <a:lnTo>
                    <a:pt x="787" y="4684"/>
                  </a:lnTo>
                  <a:lnTo>
                    <a:pt x="808" y="4692"/>
                  </a:lnTo>
                  <a:lnTo>
                    <a:pt x="831" y="4699"/>
                  </a:lnTo>
                  <a:lnTo>
                    <a:pt x="852" y="4707"/>
                  </a:lnTo>
                  <a:lnTo>
                    <a:pt x="875" y="4713"/>
                  </a:lnTo>
                  <a:lnTo>
                    <a:pt x="900" y="4720"/>
                  </a:lnTo>
                  <a:lnTo>
                    <a:pt x="923" y="4726"/>
                  </a:lnTo>
                  <a:lnTo>
                    <a:pt x="948" y="4732"/>
                  </a:lnTo>
                  <a:lnTo>
                    <a:pt x="973" y="4738"/>
                  </a:lnTo>
                  <a:lnTo>
                    <a:pt x="1000" y="4741"/>
                  </a:lnTo>
                  <a:lnTo>
                    <a:pt x="1025" y="4747"/>
                  </a:lnTo>
                  <a:lnTo>
                    <a:pt x="1052" y="4751"/>
                  </a:lnTo>
                  <a:lnTo>
                    <a:pt x="1079" y="4755"/>
                  </a:lnTo>
                  <a:lnTo>
                    <a:pt x="1107" y="4759"/>
                  </a:lnTo>
                  <a:lnTo>
                    <a:pt x="1134" y="4763"/>
                  </a:lnTo>
                  <a:lnTo>
                    <a:pt x="1163" y="4766"/>
                  </a:lnTo>
                  <a:lnTo>
                    <a:pt x="1194" y="4768"/>
                  </a:lnTo>
                  <a:lnTo>
                    <a:pt x="1223" y="4772"/>
                  </a:lnTo>
                  <a:lnTo>
                    <a:pt x="1253" y="4774"/>
                  </a:lnTo>
                  <a:lnTo>
                    <a:pt x="1284" y="4776"/>
                  </a:lnTo>
                  <a:lnTo>
                    <a:pt x="1315" y="4778"/>
                  </a:lnTo>
                  <a:lnTo>
                    <a:pt x="1378" y="4780"/>
                  </a:lnTo>
                  <a:lnTo>
                    <a:pt x="1443" y="4780"/>
                  </a:lnTo>
                  <a:lnTo>
                    <a:pt x="1480" y="4780"/>
                  </a:lnTo>
                  <a:lnTo>
                    <a:pt x="1514" y="4780"/>
                  </a:lnTo>
                  <a:lnTo>
                    <a:pt x="1549" y="4778"/>
                  </a:lnTo>
                  <a:lnTo>
                    <a:pt x="1583" y="4778"/>
                  </a:lnTo>
                  <a:lnTo>
                    <a:pt x="1616" y="4776"/>
                  </a:lnTo>
                  <a:lnTo>
                    <a:pt x="1649" y="4774"/>
                  </a:lnTo>
                  <a:lnTo>
                    <a:pt x="1681" y="4772"/>
                  </a:lnTo>
                  <a:lnTo>
                    <a:pt x="1712" y="4770"/>
                  </a:lnTo>
                  <a:lnTo>
                    <a:pt x="1741" y="4768"/>
                  </a:lnTo>
                  <a:lnTo>
                    <a:pt x="1771" y="4764"/>
                  </a:lnTo>
                  <a:lnTo>
                    <a:pt x="1798" y="4763"/>
                  </a:lnTo>
                  <a:lnTo>
                    <a:pt x="1827" y="4759"/>
                  </a:lnTo>
                  <a:lnTo>
                    <a:pt x="1854" y="4755"/>
                  </a:lnTo>
                  <a:lnTo>
                    <a:pt x="1881" y="4751"/>
                  </a:lnTo>
                  <a:lnTo>
                    <a:pt x="1906" y="4747"/>
                  </a:lnTo>
                  <a:lnTo>
                    <a:pt x="1931" y="4741"/>
                  </a:lnTo>
                  <a:lnTo>
                    <a:pt x="1956" y="4738"/>
                  </a:lnTo>
                  <a:lnTo>
                    <a:pt x="1979" y="4732"/>
                  </a:lnTo>
                  <a:lnTo>
                    <a:pt x="2002" y="4726"/>
                  </a:lnTo>
                  <a:lnTo>
                    <a:pt x="2023" y="4720"/>
                  </a:lnTo>
                  <a:lnTo>
                    <a:pt x="2044" y="4715"/>
                  </a:lnTo>
                  <a:lnTo>
                    <a:pt x="2065" y="4709"/>
                  </a:lnTo>
                  <a:lnTo>
                    <a:pt x="2084" y="4703"/>
                  </a:lnTo>
                  <a:lnTo>
                    <a:pt x="2103" y="4695"/>
                  </a:lnTo>
                  <a:lnTo>
                    <a:pt x="2121" y="4688"/>
                  </a:lnTo>
                  <a:lnTo>
                    <a:pt x="2138" y="4680"/>
                  </a:lnTo>
                  <a:lnTo>
                    <a:pt x="2155" y="4672"/>
                  </a:lnTo>
                  <a:lnTo>
                    <a:pt x="2171" y="4665"/>
                  </a:lnTo>
                  <a:lnTo>
                    <a:pt x="2186" y="4655"/>
                  </a:lnTo>
                  <a:lnTo>
                    <a:pt x="2199" y="4647"/>
                  </a:lnTo>
                  <a:lnTo>
                    <a:pt x="2213" y="4638"/>
                  </a:lnTo>
                  <a:lnTo>
                    <a:pt x="2226" y="4628"/>
                  </a:lnTo>
                  <a:lnTo>
                    <a:pt x="2255" y="4601"/>
                  </a:lnTo>
                  <a:lnTo>
                    <a:pt x="2282" y="4574"/>
                  </a:lnTo>
                  <a:lnTo>
                    <a:pt x="2309" y="4544"/>
                  </a:lnTo>
                  <a:lnTo>
                    <a:pt x="2334" y="4513"/>
                  </a:lnTo>
                  <a:lnTo>
                    <a:pt x="2359" y="4480"/>
                  </a:lnTo>
                  <a:lnTo>
                    <a:pt x="2382" y="4446"/>
                  </a:lnTo>
                  <a:lnTo>
                    <a:pt x="2405" y="4411"/>
                  </a:lnTo>
                  <a:lnTo>
                    <a:pt x="2426" y="4373"/>
                  </a:lnTo>
                  <a:lnTo>
                    <a:pt x="2447" y="4335"/>
                  </a:lnTo>
                  <a:lnTo>
                    <a:pt x="2466" y="4294"/>
                  </a:lnTo>
                  <a:lnTo>
                    <a:pt x="2485" y="4252"/>
                  </a:lnTo>
                  <a:lnTo>
                    <a:pt x="2503" y="4208"/>
                  </a:lnTo>
                  <a:lnTo>
                    <a:pt x="2518" y="4164"/>
                  </a:lnTo>
                  <a:lnTo>
                    <a:pt x="2533" y="4116"/>
                  </a:lnTo>
                  <a:lnTo>
                    <a:pt x="2549" y="4068"/>
                  </a:lnTo>
                  <a:lnTo>
                    <a:pt x="2560" y="4016"/>
                  </a:lnTo>
                  <a:lnTo>
                    <a:pt x="2560" y="4016"/>
                  </a:lnTo>
                  <a:lnTo>
                    <a:pt x="2562" y="4014"/>
                  </a:lnTo>
                  <a:lnTo>
                    <a:pt x="2562" y="4012"/>
                  </a:lnTo>
                  <a:lnTo>
                    <a:pt x="2562" y="4010"/>
                  </a:lnTo>
                  <a:lnTo>
                    <a:pt x="2562" y="4006"/>
                  </a:lnTo>
                  <a:lnTo>
                    <a:pt x="2564" y="4003"/>
                  </a:lnTo>
                  <a:lnTo>
                    <a:pt x="2564" y="3997"/>
                  </a:lnTo>
                  <a:lnTo>
                    <a:pt x="2564" y="3991"/>
                  </a:lnTo>
                  <a:lnTo>
                    <a:pt x="2566" y="3983"/>
                  </a:lnTo>
                  <a:lnTo>
                    <a:pt x="2568" y="3976"/>
                  </a:lnTo>
                  <a:lnTo>
                    <a:pt x="2568" y="3968"/>
                  </a:lnTo>
                  <a:lnTo>
                    <a:pt x="2570" y="3959"/>
                  </a:lnTo>
                  <a:lnTo>
                    <a:pt x="2572" y="3949"/>
                  </a:lnTo>
                  <a:lnTo>
                    <a:pt x="2574" y="3937"/>
                  </a:lnTo>
                  <a:lnTo>
                    <a:pt x="2574" y="3926"/>
                  </a:lnTo>
                  <a:lnTo>
                    <a:pt x="2575" y="3912"/>
                  </a:lnTo>
                  <a:lnTo>
                    <a:pt x="2577" y="3899"/>
                  </a:lnTo>
                  <a:lnTo>
                    <a:pt x="2579" y="3886"/>
                  </a:lnTo>
                  <a:lnTo>
                    <a:pt x="2583" y="3870"/>
                  </a:lnTo>
                  <a:lnTo>
                    <a:pt x="2585" y="3855"/>
                  </a:lnTo>
                  <a:lnTo>
                    <a:pt x="2587" y="3838"/>
                  </a:lnTo>
                  <a:lnTo>
                    <a:pt x="2589" y="3820"/>
                  </a:lnTo>
                  <a:lnTo>
                    <a:pt x="2593" y="3801"/>
                  </a:lnTo>
                  <a:lnTo>
                    <a:pt x="2595" y="3782"/>
                  </a:lnTo>
                  <a:lnTo>
                    <a:pt x="2598" y="3763"/>
                  </a:lnTo>
                  <a:lnTo>
                    <a:pt x="2600" y="3742"/>
                  </a:lnTo>
                  <a:lnTo>
                    <a:pt x="2604" y="3721"/>
                  </a:lnTo>
                  <a:lnTo>
                    <a:pt x="2608" y="3698"/>
                  </a:lnTo>
                  <a:lnTo>
                    <a:pt x="2610" y="3675"/>
                  </a:lnTo>
                  <a:lnTo>
                    <a:pt x="2614" y="3650"/>
                  </a:lnTo>
                  <a:lnTo>
                    <a:pt x="2618" y="3625"/>
                  </a:lnTo>
                  <a:lnTo>
                    <a:pt x="2621" y="3600"/>
                  </a:lnTo>
                  <a:lnTo>
                    <a:pt x="2623" y="3582"/>
                  </a:lnTo>
                  <a:lnTo>
                    <a:pt x="2625" y="3565"/>
                  </a:lnTo>
                  <a:lnTo>
                    <a:pt x="2627" y="3552"/>
                  </a:lnTo>
                  <a:lnTo>
                    <a:pt x="2629" y="3536"/>
                  </a:lnTo>
                  <a:lnTo>
                    <a:pt x="2633" y="3525"/>
                  </a:lnTo>
                  <a:lnTo>
                    <a:pt x="2637" y="3511"/>
                  </a:lnTo>
                  <a:lnTo>
                    <a:pt x="2641" y="3502"/>
                  </a:lnTo>
                  <a:lnTo>
                    <a:pt x="2645" y="3492"/>
                  </a:lnTo>
                  <a:lnTo>
                    <a:pt x="2650" y="3483"/>
                  </a:lnTo>
                  <a:lnTo>
                    <a:pt x="2656" y="3477"/>
                  </a:lnTo>
                  <a:lnTo>
                    <a:pt x="2662" y="3469"/>
                  </a:lnTo>
                  <a:lnTo>
                    <a:pt x="2668" y="3465"/>
                  </a:lnTo>
                  <a:lnTo>
                    <a:pt x="2673" y="3460"/>
                  </a:lnTo>
                  <a:lnTo>
                    <a:pt x="2681" y="3458"/>
                  </a:lnTo>
                  <a:lnTo>
                    <a:pt x="2687" y="3456"/>
                  </a:lnTo>
                  <a:lnTo>
                    <a:pt x="2694" y="3456"/>
                  </a:lnTo>
                  <a:lnTo>
                    <a:pt x="2698" y="3456"/>
                  </a:lnTo>
                  <a:lnTo>
                    <a:pt x="2702" y="3460"/>
                  </a:lnTo>
                  <a:lnTo>
                    <a:pt x="2706" y="3463"/>
                  </a:lnTo>
                  <a:lnTo>
                    <a:pt x="2710" y="3469"/>
                  </a:lnTo>
                  <a:lnTo>
                    <a:pt x="2714" y="3479"/>
                  </a:lnTo>
                  <a:lnTo>
                    <a:pt x="2717" y="3488"/>
                  </a:lnTo>
                  <a:lnTo>
                    <a:pt x="2721" y="3500"/>
                  </a:lnTo>
                  <a:lnTo>
                    <a:pt x="2723" y="3513"/>
                  </a:lnTo>
                  <a:lnTo>
                    <a:pt x="2727" y="3529"/>
                  </a:lnTo>
                  <a:lnTo>
                    <a:pt x="2731" y="3546"/>
                  </a:lnTo>
                  <a:lnTo>
                    <a:pt x="2735" y="3565"/>
                  </a:lnTo>
                  <a:lnTo>
                    <a:pt x="2737" y="3586"/>
                  </a:lnTo>
                  <a:lnTo>
                    <a:pt x="2740" y="3607"/>
                  </a:lnTo>
                  <a:lnTo>
                    <a:pt x="2742" y="3632"/>
                  </a:lnTo>
                  <a:lnTo>
                    <a:pt x="2746" y="3657"/>
                  </a:lnTo>
                  <a:lnTo>
                    <a:pt x="2748" y="3686"/>
                  </a:lnTo>
                  <a:lnTo>
                    <a:pt x="2752" y="3722"/>
                  </a:lnTo>
                  <a:lnTo>
                    <a:pt x="2758" y="3759"/>
                  </a:lnTo>
                  <a:lnTo>
                    <a:pt x="2762" y="3793"/>
                  </a:lnTo>
                  <a:lnTo>
                    <a:pt x="2765" y="3828"/>
                  </a:lnTo>
                  <a:lnTo>
                    <a:pt x="2769" y="3861"/>
                  </a:lnTo>
                  <a:lnTo>
                    <a:pt x="2775" y="3895"/>
                  </a:lnTo>
                  <a:lnTo>
                    <a:pt x="2779" y="3926"/>
                  </a:lnTo>
                  <a:lnTo>
                    <a:pt x="2783" y="3959"/>
                  </a:lnTo>
                  <a:lnTo>
                    <a:pt x="2788" y="3989"/>
                  </a:lnTo>
                  <a:lnTo>
                    <a:pt x="2792" y="4020"/>
                  </a:lnTo>
                  <a:lnTo>
                    <a:pt x="2796" y="4049"/>
                  </a:lnTo>
                  <a:lnTo>
                    <a:pt x="2802" y="4077"/>
                  </a:lnTo>
                  <a:lnTo>
                    <a:pt x="2806" y="4104"/>
                  </a:lnTo>
                  <a:lnTo>
                    <a:pt x="2811" y="4131"/>
                  </a:lnTo>
                  <a:lnTo>
                    <a:pt x="2815" y="4158"/>
                  </a:lnTo>
                  <a:lnTo>
                    <a:pt x="2819" y="4183"/>
                  </a:lnTo>
                  <a:lnTo>
                    <a:pt x="2825" y="4208"/>
                  </a:lnTo>
                  <a:lnTo>
                    <a:pt x="2829" y="4233"/>
                  </a:lnTo>
                  <a:lnTo>
                    <a:pt x="2834" y="4256"/>
                  </a:lnTo>
                  <a:lnTo>
                    <a:pt x="2840" y="4279"/>
                  </a:lnTo>
                  <a:lnTo>
                    <a:pt x="2844" y="4302"/>
                  </a:lnTo>
                  <a:lnTo>
                    <a:pt x="2850" y="4323"/>
                  </a:lnTo>
                  <a:lnTo>
                    <a:pt x="2854" y="4344"/>
                  </a:lnTo>
                  <a:lnTo>
                    <a:pt x="2859" y="4363"/>
                  </a:lnTo>
                  <a:lnTo>
                    <a:pt x="2865" y="4383"/>
                  </a:lnTo>
                  <a:lnTo>
                    <a:pt x="2869" y="4402"/>
                  </a:lnTo>
                  <a:lnTo>
                    <a:pt x="2875" y="4419"/>
                  </a:lnTo>
                  <a:lnTo>
                    <a:pt x="2881" y="4436"/>
                  </a:lnTo>
                  <a:lnTo>
                    <a:pt x="2886" y="4454"/>
                  </a:lnTo>
                  <a:lnTo>
                    <a:pt x="2890" y="4469"/>
                  </a:lnTo>
                  <a:lnTo>
                    <a:pt x="2896" y="4484"/>
                  </a:lnTo>
                  <a:lnTo>
                    <a:pt x="2902" y="4500"/>
                  </a:lnTo>
                  <a:lnTo>
                    <a:pt x="2909" y="4519"/>
                  </a:lnTo>
                  <a:lnTo>
                    <a:pt x="2915" y="4538"/>
                  </a:lnTo>
                  <a:lnTo>
                    <a:pt x="2929" y="4576"/>
                  </a:lnTo>
                  <a:lnTo>
                    <a:pt x="2938" y="4613"/>
                  </a:lnTo>
                  <a:lnTo>
                    <a:pt x="2948" y="4647"/>
                  </a:lnTo>
                  <a:lnTo>
                    <a:pt x="2953" y="4680"/>
                  </a:lnTo>
                  <a:lnTo>
                    <a:pt x="2959" y="4711"/>
                  </a:lnTo>
                  <a:lnTo>
                    <a:pt x="2959" y="4728"/>
                  </a:lnTo>
                  <a:lnTo>
                    <a:pt x="2961" y="4741"/>
                  </a:lnTo>
                  <a:lnTo>
                    <a:pt x="2961" y="4757"/>
                  </a:lnTo>
                  <a:lnTo>
                    <a:pt x="2963" y="4772"/>
                  </a:lnTo>
                  <a:lnTo>
                    <a:pt x="2961" y="4784"/>
                  </a:lnTo>
                  <a:lnTo>
                    <a:pt x="2961" y="4795"/>
                  </a:lnTo>
                  <a:lnTo>
                    <a:pt x="2959" y="4807"/>
                  </a:lnTo>
                  <a:lnTo>
                    <a:pt x="2957" y="4818"/>
                  </a:lnTo>
                  <a:lnTo>
                    <a:pt x="2953" y="4828"/>
                  </a:lnTo>
                  <a:lnTo>
                    <a:pt x="2950" y="4839"/>
                  </a:lnTo>
                  <a:lnTo>
                    <a:pt x="2946" y="4851"/>
                  </a:lnTo>
                  <a:lnTo>
                    <a:pt x="2940" y="4862"/>
                  </a:lnTo>
                  <a:lnTo>
                    <a:pt x="2934" y="4872"/>
                  </a:lnTo>
                  <a:lnTo>
                    <a:pt x="2927" y="4883"/>
                  </a:lnTo>
                  <a:lnTo>
                    <a:pt x="2919" y="4893"/>
                  </a:lnTo>
                  <a:lnTo>
                    <a:pt x="2911" y="4905"/>
                  </a:lnTo>
                  <a:lnTo>
                    <a:pt x="2904" y="4914"/>
                  </a:lnTo>
                  <a:lnTo>
                    <a:pt x="2894" y="4924"/>
                  </a:lnTo>
                  <a:lnTo>
                    <a:pt x="2882" y="4935"/>
                  </a:lnTo>
                  <a:lnTo>
                    <a:pt x="2873" y="4945"/>
                  </a:lnTo>
                  <a:lnTo>
                    <a:pt x="2861" y="4954"/>
                  </a:lnTo>
                  <a:lnTo>
                    <a:pt x="2848" y="4964"/>
                  </a:lnTo>
                  <a:lnTo>
                    <a:pt x="2836" y="4976"/>
                  </a:lnTo>
                  <a:lnTo>
                    <a:pt x="2823" y="4985"/>
                  </a:lnTo>
                  <a:lnTo>
                    <a:pt x="2808" y="4995"/>
                  </a:lnTo>
                  <a:lnTo>
                    <a:pt x="2794" y="5004"/>
                  </a:lnTo>
                  <a:lnTo>
                    <a:pt x="2777" y="5014"/>
                  </a:lnTo>
                  <a:lnTo>
                    <a:pt x="2762" y="5024"/>
                  </a:lnTo>
                  <a:lnTo>
                    <a:pt x="2744" y="5033"/>
                  </a:lnTo>
                  <a:lnTo>
                    <a:pt x="2727" y="5041"/>
                  </a:lnTo>
                  <a:lnTo>
                    <a:pt x="2708" y="5050"/>
                  </a:lnTo>
                  <a:lnTo>
                    <a:pt x="2691" y="5060"/>
                  </a:lnTo>
                  <a:lnTo>
                    <a:pt x="2669" y="5070"/>
                  </a:lnTo>
                  <a:lnTo>
                    <a:pt x="2650" y="5079"/>
                  </a:lnTo>
                  <a:lnTo>
                    <a:pt x="2629" y="5087"/>
                  </a:lnTo>
                  <a:lnTo>
                    <a:pt x="2608" y="5096"/>
                  </a:lnTo>
                  <a:lnTo>
                    <a:pt x="2581" y="5108"/>
                  </a:lnTo>
                  <a:lnTo>
                    <a:pt x="2556" y="5118"/>
                  </a:lnTo>
                  <a:lnTo>
                    <a:pt x="2529" y="5127"/>
                  </a:lnTo>
                  <a:lnTo>
                    <a:pt x="2501" y="5137"/>
                  </a:lnTo>
                  <a:lnTo>
                    <a:pt x="2474" y="5146"/>
                  </a:lnTo>
                  <a:lnTo>
                    <a:pt x="2445" y="5156"/>
                  </a:lnTo>
                  <a:lnTo>
                    <a:pt x="2416" y="5166"/>
                  </a:lnTo>
                  <a:lnTo>
                    <a:pt x="2387" y="5173"/>
                  </a:lnTo>
                  <a:lnTo>
                    <a:pt x="2357" y="5181"/>
                  </a:lnTo>
                  <a:lnTo>
                    <a:pt x="2328" y="5189"/>
                  </a:lnTo>
                  <a:lnTo>
                    <a:pt x="2297" y="5196"/>
                  </a:lnTo>
                  <a:lnTo>
                    <a:pt x="2265" y="5202"/>
                  </a:lnTo>
                  <a:lnTo>
                    <a:pt x="2234" y="5210"/>
                  </a:lnTo>
                  <a:lnTo>
                    <a:pt x="2201" y="5215"/>
                  </a:lnTo>
                  <a:lnTo>
                    <a:pt x="2169" y="5221"/>
                  </a:lnTo>
                  <a:lnTo>
                    <a:pt x="2134" y="5227"/>
                  </a:lnTo>
                  <a:lnTo>
                    <a:pt x="2101" y="5233"/>
                  </a:lnTo>
                  <a:lnTo>
                    <a:pt x="2067" y="5237"/>
                  </a:lnTo>
                  <a:lnTo>
                    <a:pt x="2032" y="5240"/>
                  </a:lnTo>
                  <a:lnTo>
                    <a:pt x="1996" y="5246"/>
                  </a:lnTo>
                  <a:lnTo>
                    <a:pt x="1961" y="5250"/>
                  </a:lnTo>
                  <a:lnTo>
                    <a:pt x="1925" y="5252"/>
                  </a:lnTo>
                  <a:lnTo>
                    <a:pt x="1887" y="5256"/>
                  </a:lnTo>
                  <a:lnTo>
                    <a:pt x="1850" y="5260"/>
                  </a:lnTo>
                  <a:lnTo>
                    <a:pt x="1812" y="5261"/>
                  </a:lnTo>
                  <a:lnTo>
                    <a:pt x="1773" y="5263"/>
                  </a:lnTo>
                  <a:lnTo>
                    <a:pt x="1735" y="5265"/>
                  </a:lnTo>
                  <a:lnTo>
                    <a:pt x="1695" y="5267"/>
                  </a:lnTo>
                  <a:lnTo>
                    <a:pt x="1654" y="5267"/>
                  </a:lnTo>
                  <a:lnTo>
                    <a:pt x="1614" y="5269"/>
                  </a:lnTo>
                  <a:lnTo>
                    <a:pt x="1572" y="5269"/>
                  </a:lnTo>
                  <a:lnTo>
                    <a:pt x="1532" y="5269"/>
                  </a:lnTo>
                  <a:lnTo>
                    <a:pt x="1482" y="5269"/>
                  </a:lnTo>
                  <a:lnTo>
                    <a:pt x="1434" y="5267"/>
                  </a:lnTo>
                  <a:lnTo>
                    <a:pt x="1386" y="5267"/>
                  </a:lnTo>
                  <a:lnTo>
                    <a:pt x="1340" y="5265"/>
                  </a:lnTo>
                  <a:lnTo>
                    <a:pt x="1294" y="5263"/>
                  </a:lnTo>
                  <a:lnTo>
                    <a:pt x="1249" y="5260"/>
                  </a:lnTo>
                  <a:lnTo>
                    <a:pt x="1205" y="5256"/>
                  </a:lnTo>
                  <a:lnTo>
                    <a:pt x="1163" y="5252"/>
                  </a:lnTo>
                  <a:lnTo>
                    <a:pt x="1121" y="5248"/>
                  </a:lnTo>
                  <a:lnTo>
                    <a:pt x="1081" y="5242"/>
                  </a:lnTo>
                  <a:lnTo>
                    <a:pt x="1040" y="5237"/>
                  </a:lnTo>
                  <a:lnTo>
                    <a:pt x="1002" y="5231"/>
                  </a:lnTo>
                  <a:lnTo>
                    <a:pt x="964" y="5223"/>
                  </a:lnTo>
                  <a:lnTo>
                    <a:pt x="925" y="5215"/>
                  </a:lnTo>
                  <a:lnTo>
                    <a:pt x="889" y="5208"/>
                  </a:lnTo>
                  <a:lnTo>
                    <a:pt x="854" y="5198"/>
                  </a:lnTo>
                  <a:lnTo>
                    <a:pt x="820" y="5190"/>
                  </a:lnTo>
                  <a:lnTo>
                    <a:pt x="785" y="5181"/>
                  </a:lnTo>
                  <a:lnTo>
                    <a:pt x="752" y="5169"/>
                  </a:lnTo>
                  <a:lnTo>
                    <a:pt x="722" y="5158"/>
                  </a:lnTo>
                  <a:lnTo>
                    <a:pt x="691" y="5146"/>
                  </a:lnTo>
                  <a:lnTo>
                    <a:pt x="660" y="5135"/>
                  </a:lnTo>
                  <a:lnTo>
                    <a:pt x="632" y="5123"/>
                  </a:lnTo>
                  <a:lnTo>
                    <a:pt x="603" y="5110"/>
                  </a:lnTo>
                  <a:lnTo>
                    <a:pt x="576" y="5095"/>
                  </a:lnTo>
                  <a:lnTo>
                    <a:pt x="551" y="5081"/>
                  </a:lnTo>
                  <a:lnTo>
                    <a:pt x="526" y="5066"/>
                  </a:lnTo>
                  <a:lnTo>
                    <a:pt x="501" y="5050"/>
                  </a:lnTo>
                  <a:lnTo>
                    <a:pt x="478" y="5033"/>
                  </a:lnTo>
                  <a:lnTo>
                    <a:pt x="455" y="5018"/>
                  </a:lnTo>
                  <a:lnTo>
                    <a:pt x="434" y="4999"/>
                  </a:lnTo>
                  <a:lnTo>
                    <a:pt x="415" y="4981"/>
                  </a:lnTo>
                  <a:lnTo>
                    <a:pt x="394" y="4960"/>
                  </a:lnTo>
                  <a:lnTo>
                    <a:pt x="373" y="4937"/>
                  </a:lnTo>
                  <a:lnTo>
                    <a:pt x="353" y="4914"/>
                  </a:lnTo>
                  <a:lnTo>
                    <a:pt x="334" y="4891"/>
                  </a:lnTo>
                  <a:lnTo>
                    <a:pt x="317" y="4866"/>
                  </a:lnTo>
                  <a:lnTo>
                    <a:pt x="300" y="4841"/>
                  </a:lnTo>
                  <a:lnTo>
                    <a:pt x="282" y="4814"/>
                  </a:lnTo>
                  <a:lnTo>
                    <a:pt x="265" y="4789"/>
                  </a:lnTo>
                  <a:lnTo>
                    <a:pt x="250" y="4761"/>
                  </a:lnTo>
                  <a:lnTo>
                    <a:pt x="234" y="4734"/>
                  </a:lnTo>
                  <a:lnTo>
                    <a:pt x="221" y="4703"/>
                  </a:lnTo>
                  <a:lnTo>
                    <a:pt x="207" y="4674"/>
                  </a:lnTo>
                  <a:lnTo>
                    <a:pt x="194" y="4644"/>
                  </a:lnTo>
                  <a:lnTo>
                    <a:pt x="183" y="4613"/>
                  </a:lnTo>
                  <a:lnTo>
                    <a:pt x="171" y="4580"/>
                  </a:lnTo>
                  <a:lnTo>
                    <a:pt x="159" y="4548"/>
                  </a:lnTo>
                  <a:lnTo>
                    <a:pt x="148" y="4515"/>
                  </a:lnTo>
                  <a:lnTo>
                    <a:pt x="138" y="4480"/>
                  </a:lnTo>
                  <a:lnTo>
                    <a:pt x="131" y="4444"/>
                  </a:lnTo>
                  <a:lnTo>
                    <a:pt x="121" y="4409"/>
                  </a:lnTo>
                  <a:lnTo>
                    <a:pt x="113" y="4371"/>
                  </a:lnTo>
                  <a:lnTo>
                    <a:pt x="106" y="4335"/>
                  </a:lnTo>
                  <a:lnTo>
                    <a:pt x="100" y="4296"/>
                  </a:lnTo>
                  <a:lnTo>
                    <a:pt x="94" y="4258"/>
                  </a:lnTo>
                  <a:lnTo>
                    <a:pt x="90" y="4218"/>
                  </a:lnTo>
                  <a:lnTo>
                    <a:pt x="85" y="4177"/>
                  </a:lnTo>
                  <a:lnTo>
                    <a:pt x="81" y="4135"/>
                  </a:lnTo>
                  <a:lnTo>
                    <a:pt x="79" y="4093"/>
                  </a:lnTo>
                  <a:lnTo>
                    <a:pt x="75" y="4051"/>
                  </a:lnTo>
                  <a:lnTo>
                    <a:pt x="75" y="4006"/>
                  </a:lnTo>
                  <a:lnTo>
                    <a:pt x="73" y="3960"/>
                  </a:lnTo>
                  <a:lnTo>
                    <a:pt x="73" y="3916"/>
                  </a:lnTo>
                  <a:lnTo>
                    <a:pt x="73" y="3847"/>
                  </a:lnTo>
                  <a:lnTo>
                    <a:pt x="73" y="3778"/>
                  </a:lnTo>
                  <a:lnTo>
                    <a:pt x="73" y="3705"/>
                  </a:lnTo>
                  <a:lnTo>
                    <a:pt x="75" y="3632"/>
                  </a:lnTo>
                  <a:lnTo>
                    <a:pt x="75" y="3557"/>
                  </a:lnTo>
                  <a:lnTo>
                    <a:pt x="75" y="3481"/>
                  </a:lnTo>
                  <a:lnTo>
                    <a:pt x="77" y="3402"/>
                  </a:lnTo>
                  <a:lnTo>
                    <a:pt x="79" y="3321"/>
                  </a:lnTo>
                  <a:lnTo>
                    <a:pt x="79" y="3239"/>
                  </a:lnTo>
                  <a:lnTo>
                    <a:pt x="81" y="3154"/>
                  </a:lnTo>
                  <a:lnTo>
                    <a:pt x="83" y="3068"/>
                  </a:lnTo>
                  <a:lnTo>
                    <a:pt x="85" y="2982"/>
                  </a:lnTo>
                  <a:lnTo>
                    <a:pt x="87" y="2892"/>
                  </a:lnTo>
                  <a:lnTo>
                    <a:pt x="88" y="2801"/>
                  </a:lnTo>
                  <a:lnTo>
                    <a:pt x="90" y="2707"/>
                  </a:lnTo>
                  <a:lnTo>
                    <a:pt x="92" y="2613"/>
                  </a:lnTo>
                  <a:lnTo>
                    <a:pt x="96" y="2521"/>
                  </a:lnTo>
                  <a:lnTo>
                    <a:pt x="98" y="2425"/>
                  </a:lnTo>
                  <a:lnTo>
                    <a:pt x="100" y="2327"/>
                  </a:lnTo>
                  <a:lnTo>
                    <a:pt x="102" y="2226"/>
                  </a:lnTo>
                  <a:lnTo>
                    <a:pt x="104" y="2122"/>
                  </a:lnTo>
                  <a:lnTo>
                    <a:pt x="106" y="2015"/>
                  </a:lnTo>
                  <a:lnTo>
                    <a:pt x="106" y="1905"/>
                  </a:lnTo>
                  <a:lnTo>
                    <a:pt x="108" y="1790"/>
                  </a:lnTo>
                  <a:lnTo>
                    <a:pt x="110" y="1675"/>
                  </a:lnTo>
                  <a:lnTo>
                    <a:pt x="110" y="1554"/>
                  </a:lnTo>
                  <a:lnTo>
                    <a:pt x="112" y="1431"/>
                  </a:lnTo>
                  <a:lnTo>
                    <a:pt x="112" y="1307"/>
                  </a:lnTo>
                  <a:lnTo>
                    <a:pt x="112" y="1176"/>
                  </a:lnTo>
                  <a:lnTo>
                    <a:pt x="113" y="1044"/>
                  </a:lnTo>
                  <a:lnTo>
                    <a:pt x="113" y="909"/>
                  </a:lnTo>
                  <a:lnTo>
                    <a:pt x="113" y="769"/>
                  </a:lnTo>
                  <a:lnTo>
                    <a:pt x="113" y="729"/>
                  </a:lnTo>
                  <a:lnTo>
                    <a:pt x="112" y="689"/>
                  </a:lnTo>
                  <a:lnTo>
                    <a:pt x="112" y="650"/>
                  </a:lnTo>
                  <a:lnTo>
                    <a:pt x="110" y="612"/>
                  </a:lnTo>
                  <a:lnTo>
                    <a:pt x="108" y="575"/>
                  </a:lnTo>
                  <a:lnTo>
                    <a:pt x="104" y="539"/>
                  </a:lnTo>
                  <a:lnTo>
                    <a:pt x="102" y="504"/>
                  </a:lnTo>
                  <a:lnTo>
                    <a:pt x="98" y="472"/>
                  </a:lnTo>
                  <a:lnTo>
                    <a:pt x="94" y="439"/>
                  </a:lnTo>
                  <a:lnTo>
                    <a:pt x="88" y="408"/>
                  </a:lnTo>
                  <a:lnTo>
                    <a:pt x="85" y="378"/>
                  </a:lnTo>
                  <a:lnTo>
                    <a:pt x="79" y="349"/>
                  </a:lnTo>
                  <a:lnTo>
                    <a:pt x="73" y="322"/>
                  </a:lnTo>
                  <a:lnTo>
                    <a:pt x="67" y="295"/>
                  </a:lnTo>
                  <a:lnTo>
                    <a:pt x="60" y="268"/>
                  </a:lnTo>
                  <a:lnTo>
                    <a:pt x="52" y="243"/>
                  </a:lnTo>
                  <a:lnTo>
                    <a:pt x="41" y="220"/>
                  </a:lnTo>
                  <a:lnTo>
                    <a:pt x="31" y="197"/>
                  </a:lnTo>
                  <a:lnTo>
                    <a:pt x="21" y="174"/>
                  </a:lnTo>
                  <a:lnTo>
                    <a:pt x="14" y="153"/>
                  </a:lnTo>
                  <a:lnTo>
                    <a:pt x="8" y="134"/>
                  </a:lnTo>
                  <a:lnTo>
                    <a:pt x="2" y="117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4" y="55"/>
                  </a:lnTo>
                  <a:lnTo>
                    <a:pt x="6" y="48"/>
                  </a:lnTo>
                  <a:lnTo>
                    <a:pt x="12" y="40"/>
                  </a:lnTo>
                  <a:lnTo>
                    <a:pt x="16" y="32"/>
                  </a:lnTo>
                  <a:lnTo>
                    <a:pt x="21" y="27"/>
                  </a:lnTo>
                  <a:lnTo>
                    <a:pt x="29" y="21"/>
                  </a:lnTo>
                  <a:lnTo>
                    <a:pt x="37" y="15"/>
                  </a:lnTo>
                  <a:lnTo>
                    <a:pt x="44" y="11"/>
                  </a:lnTo>
                  <a:lnTo>
                    <a:pt x="54" y="7"/>
                  </a:lnTo>
                  <a:lnTo>
                    <a:pt x="64" y="6"/>
                  </a:lnTo>
                  <a:lnTo>
                    <a:pt x="75" y="2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3" y="0"/>
                  </a:lnTo>
                  <a:lnTo>
                    <a:pt x="1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1138" name="Picture 2" descr="C:\Users\Meishing\Dropbox\meizhouhuayu\pics\比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8545" y="3429000"/>
            <a:ext cx="5562601" cy="1219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533400"/>
            <a:ext cx="243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相似字：北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：批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秕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妣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</p:spTree>
    <p:extLst>
      <p:ext uri="{BB962C8B-B14F-4D97-AF65-F5344CB8AC3E}">
        <p14:creationId xmlns:p14="http://schemas.microsoft.com/office/powerpoint/2010/main" xmlns="" val="230338349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 descr="C:\Users\Meishing\Dropbox\meizhouhuayu\pics\對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4600" y="1371600"/>
            <a:ext cx="3733799" cy="11271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C:\Users\Meishing\Dropbox\meizhouhuayu\pics\寸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14400" y="3124200"/>
            <a:ext cx="1056998" cy="1209675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寸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" y="4495800"/>
            <a:ext cx="5514975" cy="5334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934200" y="2286000"/>
            <a:ext cx="13716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4200" y="5105400"/>
            <a:ext cx="13716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4191000"/>
            <a:ext cx="13716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对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4200" y="3276600"/>
            <a:ext cx="1371600" cy="584775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对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7" name="Picture 2" descr="C:\Users\Meishing\Desktop\meizhou pics\36-1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55000" r="29167"/>
          <a:stretch>
            <a:fillRect/>
          </a:stretch>
        </p:blipFill>
        <p:spPr bwMode="auto">
          <a:xfrm>
            <a:off x="838200" y="1371600"/>
            <a:ext cx="1447800" cy="111472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老师可以挑词语来做活动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554932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81000" y="1219200"/>
            <a:ext cx="1655884" cy="1524000"/>
            <a:chOff x="381000" y="1219200"/>
            <a:chExt cx="1655884" cy="1524000"/>
          </a:xfrm>
        </p:grpSpPr>
        <p:pic>
          <p:nvPicPr>
            <p:cNvPr id="2" name="Picture 2" descr="C:\Users\Meishing\Dropbox\meizhouhuayu\pics\36.2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 l="72500" r="15000"/>
            <a:stretch>
              <a:fillRect/>
            </a:stretch>
          </p:blipFill>
          <p:spPr bwMode="auto">
            <a:xfrm>
              <a:off x="381000" y="1219200"/>
              <a:ext cx="1655884" cy="1524000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1447800" y="19050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90800" y="914400"/>
            <a:ext cx="843838" cy="727271"/>
            <a:chOff x="2851391" y="2895600"/>
            <a:chExt cx="843838" cy="727271"/>
          </a:xfrm>
          <a:solidFill>
            <a:srgbClr val="66FF33"/>
          </a:solidFill>
        </p:grpSpPr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2851391" y="2895600"/>
              <a:ext cx="727251" cy="727271"/>
            </a:xfrm>
            <a:custGeom>
              <a:avLst/>
              <a:gdLst/>
              <a:ahLst/>
              <a:cxnLst>
                <a:cxn ang="0">
                  <a:pos x="1226" y="23"/>
                </a:cxn>
                <a:cxn ang="0">
                  <a:pos x="1313" y="94"/>
                </a:cxn>
                <a:cxn ang="0">
                  <a:pos x="1418" y="203"/>
                </a:cxn>
                <a:cxn ang="0">
                  <a:pos x="1472" y="297"/>
                </a:cxn>
                <a:cxn ang="0">
                  <a:pos x="1499" y="364"/>
                </a:cxn>
                <a:cxn ang="0">
                  <a:pos x="1497" y="426"/>
                </a:cxn>
                <a:cxn ang="0">
                  <a:pos x="1459" y="516"/>
                </a:cxn>
                <a:cxn ang="0">
                  <a:pos x="1380" y="633"/>
                </a:cxn>
                <a:cxn ang="0">
                  <a:pos x="1182" y="886"/>
                </a:cxn>
                <a:cxn ang="0">
                  <a:pos x="1006" y="1115"/>
                </a:cxn>
                <a:cxn ang="0">
                  <a:pos x="871" y="1284"/>
                </a:cxn>
                <a:cxn ang="0">
                  <a:pos x="783" y="1397"/>
                </a:cxn>
                <a:cxn ang="0">
                  <a:pos x="737" y="1455"/>
                </a:cxn>
                <a:cxn ang="0">
                  <a:pos x="697" y="1506"/>
                </a:cxn>
                <a:cxn ang="0">
                  <a:pos x="678" y="1541"/>
                </a:cxn>
                <a:cxn ang="0">
                  <a:pos x="678" y="1564"/>
                </a:cxn>
                <a:cxn ang="0">
                  <a:pos x="699" y="1581"/>
                </a:cxn>
                <a:cxn ang="0">
                  <a:pos x="739" y="1587"/>
                </a:cxn>
                <a:cxn ang="0">
                  <a:pos x="1038" y="1541"/>
                </a:cxn>
                <a:cxn ang="0">
                  <a:pos x="1397" y="1480"/>
                </a:cxn>
                <a:cxn ang="0">
                  <a:pos x="1712" y="1418"/>
                </a:cxn>
                <a:cxn ang="0">
                  <a:pos x="1818" y="1395"/>
                </a:cxn>
                <a:cxn ang="0">
                  <a:pos x="1902" y="1378"/>
                </a:cxn>
                <a:cxn ang="0">
                  <a:pos x="1979" y="1380"/>
                </a:cxn>
                <a:cxn ang="0">
                  <a:pos x="2029" y="1407"/>
                </a:cxn>
                <a:cxn ang="0">
                  <a:pos x="2046" y="1455"/>
                </a:cxn>
                <a:cxn ang="0">
                  <a:pos x="2013" y="1506"/>
                </a:cxn>
                <a:cxn ang="0">
                  <a:pos x="1919" y="1552"/>
                </a:cxn>
                <a:cxn ang="0">
                  <a:pos x="1758" y="1600"/>
                </a:cxn>
                <a:cxn ang="0">
                  <a:pos x="1570" y="1658"/>
                </a:cxn>
                <a:cxn ang="0">
                  <a:pos x="1401" y="1710"/>
                </a:cxn>
                <a:cxn ang="0">
                  <a:pos x="1251" y="1756"/>
                </a:cxn>
                <a:cxn ang="0">
                  <a:pos x="1121" y="1794"/>
                </a:cxn>
                <a:cxn ang="0">
                  <a:pos x="1010" y="1829"/>
                </a:cxn>
                <a:cxn ang="0">
                  <a:pos x="917" y="1858"/>
                </a:cxn>
                <a:cxn ang="0">
                  <a:pos x="845" y="1879"/>
                </a:cxn>
                <a:cxn ang="0">
                  <a:pos x="791" y="1896"/>
                </a:cxn>
                <a:cxn ang="0">
                  <a:pos x="754" y="1906"/>
                </a:cxn>
                <a:cxn ang="0">
                  <a:pos x="739" y="1911"/>
                </a:cxn>
                <a:cxn ang="0">
                  <a:pos x="539" y="1975"/>
                </a:cxn>
                <a:cxn ang="0">
                  <a:pos x="334" y="2067"/>
                </a:cxn>
                <a:cxn ang="0">
                  <a:pos x="261" y="2099"/>
                </a:cxn>
                <a:cxn ang="0">
                  <a:pos x="221" y="2115"/>
                </a:cxn>
                <a:cxn ang="0">
                  <a:pos x="156" y="2101"/>
                </a:cxn>
                <a:cxn ang="0">
                  <a:pos x="104" y="2055"/>
                </a:cxn>
                <a:cxn ang="0">
                  <a:pos x="69" y="2002"/>
                </a:cxn>
                <a:cxn ang="0">
                  <a:pos x="37" y="1929"/>
                </a:cxn>
                <a:cxn ang="0">
                  <a:pos x="10" y="1829"/>
                </a:cxn>
                <a:cxn ang="0">
                  <a:pos x="0" y="1766"/>
                </a:cxn>
                <a:cxn ang="0">
                  <a:pos x="2" y="1714"/>
                </a:cxn>
                <a:cxn ang="0">
                  <a:pos x="46" y="1623"/>
                </a:cxn>
                <a:cxn ang="0">
                  <a:pos x="140" y="1539"/>
                </a:cxn>
                <a:cxn ang="0">
                  <a:pos x="309" y="1432"/>
                </a:cxn>
                <a:cxn ang="0">
                  <a:pos x="478" y="1282"/>
                </a:cxn>
                <a:cxn ang="0">
                  <a:pos x="624" y="1098"/>
                </a:cxn>
                <a:cxn ang="0">
                  <a:pos x="754" y="900"/>
                </a:cxn>
                <a:cxn ang="0">
                  <a:pos x="866" y="712"/>
                </a:cxn>
                <a:cxn ang="0">
                  <a:pos x="956" y="531"/>
                </a:cxn>
                <a:cxn ang="0">
                  <a:pos x="1031" y="341"/>
                </a:cxn>
                <a:cxn ang="0">
                  <a:pos x="1081" y="146"/>
                </a:cxn>
                <a:cxn ang="0">
                  <a:pos x="1100" y="44"/>
                </a:cxn>
                <a:cxn ang="0">
                  <a:pos x="1129" y="11"/>
                </a:cxn>
                <a:cxn ang="0">
                  <a:pos x="1180" y="0"/>
                </a:cxn>
              </a:cxnLst>
              <a:rect l="0" t="0" r="r" b="b"/>
              <a:pathLst>
                <a:path w="2046" h="2117">
                  <a:moveTo>
                    <a:pt x="1180" y="0"/>
                  </a:moveTo>
                  <a:lnTo>
                    <a:pt x="1188" y="2"/>
                  </a:lnTo>
                  <a:lnTo>
                    <a:pt x="1196" y="6"/>
                  </a:lnTo>
                  <a:lnTo>
                    <a:pt x="1205" y="9"/>
                  </a:lnTo>
                  <a:lnTo>
                    <a:pt x="1215" y="15"/>
                  </a:lnTo>
                  <a:lnTo>
                    <a:pt x="1226" y="23"/>
                  </a:lnTo>
                  <a:lnTo>
                    <a:pt x="1238" y="30"/>
                  </a:lnTo>
                  <a:lnTo>
                    <a:pt x="1251" y="42"/>
                  </a:lnTo>
                  <a:lnTo>
                    <a:pt x="1265" y="52"/>
                  </a:lnTo>
                  <a:lnTo>
                    <a:pt x="1280" y="65"/>
                  </a:lnTo>
                  <a:lnTo>
                    <a:pt x="1296" y="78"/>
                  </a:lnTo>
                  <a:lnTo>
                    <a:pt x="1313" y="94"/>
                  </a:lnTo>
                  <a:lnTo>
                    <a:pt x="1330" y="109"/>
                  </a:lnTo>
                  <a:lnTo>
                    <a:pt x="1347" y="126"/>
                  </a:lnTo>
                  <a:lnTo>
                    <a:pt x="1367" y="146"/>
                  </a:lnTo>
                  <a:lnTo>
                    <a:pt x="1386" y="165"/>
                  </a:lnTo>
                  <a:lnTo>
                    <a:pt x="1407" y="186"/>
                  </a:lnTo>
                  <a:lnTo>
                    <a:pt x="1418" y="203"/>
                  </a:lnTo>
                  <a:lnTo>
                    <a:pt x="1430" y="220"/>
                  </a:lnTo>
                  <a:lnTo>
                    <a:pt x="1440" y="238"/>
                  </a:lnTo>
                  <a:lnTo>
                    <a:pt x="1449" y="253"/>
                  </a:lnTo>
                  <a:lnTo>
                    <a:pt x="1457" y="268"/>
                  </a:lnTo>
                  <a:lnTo>
                    <a:pt x="1464" y="284"/>
                  </a:lnTo>
                  <a:lnTo>
                    <a:pt x="1472" y="297"/>
                  </a:lnTo>
                  <a:lnTo>
                    <a:pt x="1478" y="311"/>
                  </a:lnTo>
                  <a:lnTo>
                    <a:pt x="1484" y="322"/>
                  </a:lnTo>
                  <a:lnTo>
                    <a:pt x="1489" y="334"/>
                  </a:lnTo>
                  <a:lnTo>
                    <a:pt x="1493" y="345"/>
                  </a:lnTo>
                  <a:lnTo>
                    <a:pt x="1497" y="355"/>
                  </a:lnTo>
                  <a:lnTo>
                    <a:pt x="1499" y="364"/>
                  </a:lnTo>
                  <a:lnTo>
                    <a:pt x="1501" y="374"/>
                  </a:lnTo>
                  <a:lnTo>
                    <a:pt x="1503" y="382"/>
                  </a:lnTo>
                  <a:lnTo>
                    <a:pt x="1503" y="389"/>
                  </a:lnTo>
                  <a:lnTo>
                    <a:pt x="1501" y="401"/>
                  </a:lnTo>
                  <a:lnTo>
                    <a:pt x="1501" y="414"/>
                  </a:lnTo>
                  <a:lnTo>
                    <a:pt x="1497" y="426"/>
                  </a:lnTo>
                  <a:lnTo>
                    <a:pt x="1493" y="439"/>
                  </a:lnTo>
                  <a:lnTo>
                    <a:pt x="1489" y="453"/>
                  </a:lnTo>
                  <a:lnTo>
                    <a:pt x="1484" y="468"/>
                  </a:lnTo>
                  <a:lnTo>
                    <a:pt x="1476" y="483"/>
                  </a:lnTo>
                  <a:lnTo>
                    <a:pt x="1468" y="499"/>
                  </a:lnTo>
                  <a:lnTo>
                    <a:pt x="1459" y="516"/>
                  </a:lnTo>
                  <a:lnTo>
                    <a:pt x="1449" y="533"/>
                  </a:lnTo>
                  <a:lnTo>
                    <a:pt x="1438" y="553"/>
                  </a:lnTo>
                  <a:lnTo>
                    <a:pt x="1424" y="570"/>
                  </a:lnTo>
                  <a:lnTo>
                    <a:pt x="1411" y="591"/>
                  </a:lnTo>
                  <a:lnTo>
                    <a:pt x="1395" y="610"/>
                  </a:lnTo>
                  <a:lnTo>
                    <a:pt x="1380" y="633"/>
                  </a:lnTo>
                  <a:lnTo>
                    <a:pt x="1363" y="654"/>
                  </a:lnTo>
                  <a:lnTo>
                    <a:pt x="1324" y="704"/>
                  </a:lnTo>
                  <a:lnTo>
                    <a:pt x="1288" y="752"/>
                  </a:lnTo>
                  <a:lnTo>
                    <a:pt x="1251" y="798"/>
                  </a:lnTo>
                  <a:lnTo>
                    <a:pt x="1217" y="844"/>
                  </a:lnTo>
                  <a:lnTo>
                    <a:pt x="1182" y="886"/>
                  </a:lnTo>
                  <a:lnTo>
                    <a:pt x="1150" y="929"/>
                  </a:lnTo>
                  <a:lnTo>
                    <a:pt x="1119" y="969"/>
                  </a:lnTo>
                  <a:lnTo>
                    <a:pt x="1088" y="1007"/>
                  </a:lnTo>
                  <a:lnTo>
                    <a:pt x="1059" y="1046"/>
                  </a:lnTo>
                  <a:lnTo>
                    <a:pt x="1031" y="1080"/>
                  </a:lnTo>
                  <a:lnTo>
                    <a:pt x="1006" y="1115"/>
                  </a:lnTo>
                  <a:lnTo>
                    <a:pt x="979" y="1147"/>
                  </a:lnTo>
                  <a:lnTo>
                    <a:pt x="956" y="1178"/>
                  </a:lnTo>
                  <a:lnTo>
                    <a:pt x="933" y="1207"/>
                  </a:lnTo>
                  <a:lnTo>
                    <a:pt x="912" y="1234"/>
                  </a:lnTo>
                  <a:lnTo>
                    <a:pt x="891" y="1261"/>
                  </a:lnTo>
                  <a:lnTo>
                    <a:pt x="871" y="1284"/>
                  </a:lnTo>
                  <a:lnTo>
                    <a:pt x="854" y="1307"/>
                  </a:lnTo>
                  <a:lnTo>
                    <a:pt x="837" y="1328"/>
                  </a:lnTo>
                  <a:lnTo>
                    <a:pt x="821" y="1349"/>
                  </a:lnTo>
                  <a:lnTo>
                    <a:pt x="808" y="1366"/>
                  </a:lnTo>
                  <a:lnTo>
                    <a:pt x="795" y="1384"/>
                  </a:lnTo>
                  <a:lnTo>
                    <a:pt x="783" y="1397"/>
                  </a:lnTo>
                  <a:lnTo>
                    <a:pt x="772" y="1410"/>
                  </a:lnTo>
                  <a:lnTo>
                    <a:pt x="762" y="1424"/>
                  </a:lnTo>
                  <a:lnTo>
                    <a:pt x="754" y="1433"/>
                  </a:lnTo>
                  <a:lnTo>
                    <a:pt x="747" y="1441"/>
                  </a:lnTo>
                  <a:lnTo>
                    <a:pt x="741" y="1449"/>
                  </a:lnTo>
                  <a:lnTo>
                    <a:pt x="737" y="1455"/>
                  </a:lnTo>
                  <a:lnTo>
                    <a:pt x="735" y="1458"/>
                  </a:lnTo>
                  <a:lnTo>
                    <a:pt x="733" y="1460"/>
                  </a:lnTo>
                  <a:lnTo>
                    <a:pt x="731" y="1462"/>
                  </a:lnTo>
                  <a:lnTo>
                    <a:pt x="718" y="1478"/>
                  </a:lnTo>
                  <a:lnTo>
                    <a:pt x="706" y="1493"/>
                  </a:lnTo>
                  <a:lnTo>
                    <a:pt x="697" y="1506"/>
                  </a:lnTo>
                  <a:lnTo>
                    <a:pt x="689" y="1520"/>
                  </a:lnTo>
                  <a:lnTo>
                    <a:pt x="685" y="1524"/>
                  </a:lnTo>
                  <a:lnTo>
                    <a:pt x="683" y="1529"/>
                  </a:lnTo>
                  <a:lnTo>
                    <a:pt x="679" y="1533"/>
                  </a:lnTo>
                  <a:lnTo>
                    <a:pt x="678" y="1537"/>
                  </a:lnTo>
                  <a:lnTo>
                    <a:pt x="678" y="1541"/>
                  </a:lnTo>
                  <a:lnTo>
                    <a:pt x="676" y="1543"/>
                  </a:lnTo>
                  <a:lnTo>
                    <a:pt x="676" y="1545"/>
                  </a:lnTo>
                  <a:lnTo>
                    <a:pt x="676" y="1547"/>
                  </a:lnTo>
                  <a:lnTo>
                    <a:pt x="676" y="1556"/>
                  </a:lnTo>
                  <a:lnTo>
                    <a:pt x="678" y="1560"/>
                  </a:lnTo>
                  <a:lnTo>
                    <a:pt x="678" y="1564"/>
                  </a:lnTo>
                  <a:lnTo>
                    <a:pt x="681" y="1568"/>
                  </a:lnTo>
                  <a:lnTo>
                    <a:pt x="683" y="1572"/>
                  </a:lnTo>
                  <a:lnTo>
                    <a:pt x="687" y="1574"/>
                  </a:lnTo>
                  <a:lnTo>
                    <a:pt x="689" y="1577"/>
                  </a:lnTo>
                  <a:lnTo>
                    <a:pt x="695" y="1579"/>
                  </a:lnTo>
                  <a:lnTo>
                    <a:pt x="699" y="1581"/>
                  </a:lnTo>
                  <a:lnTo>
                    <a:pt x="704" y="1583"/>
                  </a:lnTo>
                  <a:lnTo>
                    <a:pt x="710" y="1585"/>
                  </a:lnTo>
                  <a:lnTo>
                    <a:pt x="716" y="1585"/>
                  </a:lnTo>
                  <a:lnTo>
                    <a:pt x="722" y="1587"/>
                  </a:lnTo>
                  <a:lnTo>
                    <a:pt x="729" y="1587"/>
                  </a:lnTo>
                  <a:lnTo>
                    <a:pt x="739" y="1587"/>
                  </a:lnTo>
                  <a:lnTo>
                    <a:pt x="783" y="1581"/>
                  </a:lnTo>
                  <a:lnTo>
                    <a:pt x="831" y="1574"/>
                  </a:lnTo>
                  <a:lnTo>
                    <a:pt x="881" y="1566"/>
                  </a:lnTo>
                  <a:lnTo>
                    <a:pt x="931" y="1558"/>
                  </a:lnTo>
                  <a:lnTo>
                    <a:pt x="983" y="1551"/>
                  </a:lnTo>
                  <a:lnTo>
                    <a:pt x="1038" y="1541"/>
                  </a:lnTo>
                  <a:lnTo>
                    <a:pt x="1094" y="1531"/>
                  </a:lnTo>
                  <a:lnTo>
                    <a:pt x="1152" y="1522"/>
                  </a:lnTo>
                  <a:lnTo>
                    <a:pt x="1209" y="1512"/>
                  </a:lnTo>
                  <a:lnTo>
                    <a:pt x="1271" y="1503"/>
                  </a:lnTo>
                  <a:lnTo>
                    <a:pt x="1334" y="1491"/>
                  </a:lnTo>
                  <a:lnTo>
                    <a:pt x="1397" y="1480"/>
                  </a:lnTo>
                  <a:lnTo>
                    <a:pt x="1464" y="1468"/>
                  </a:lnTo>
                  <a:lnTo>
                    <a:pt x="1532" y="1455"/>
                  </a:lnTo>
                  <a:lnTo>
                    <a:pt x="1601" y="1441"/>
                  </a:lnTo>
                  <a:lnTo>
                    <a:pt x="1674" y="1428"/>
                  </a:lnTo>
                  <a:lnTo>
                    <a:pt x="1693" y="1424"/>
                  </a:lnTo>
                  <a:lnTo>
                    <a:pt x="1712" y="1418"/>
                  </a:lnTo>
                  <a:lnTo>
                    <a:pt x="1731" y="1414"/>
                  </a:lnTo>
                  <a:lnTo>
                    <a:pt x="1750" y="1410"/>
                  </a:lnTo>
                  <a:lnTo>
                    <a:pt x="1768" y="1405"/>
                  </a:lnTo>
                  <a:lnTo>
                    <a:pt x="1785" y="1401"/>
                  </a:lnTo>
                  <a:lnTo>
                    <a:pt x="1802" y="1397"/>
                  </a:lnTo>
                  <a:lnTo>
                    <a:pt x="1818" y="1395"/>
                  </a:lnTo>
                  <a:lnTo>
                    <a:pt x="1833" y="1391"/>
                  </a:lnTo>
                  <a:lnTo>
                    <a:pt x="1848" y="1387"/>
                  </a:lnTo>
                  <a:lnTo>
                    <a:pt x="1864" y="1385"/>
                  </a:lnTo>
                  <a:lnTo>
                    <a:pt x="1877" y="1382"/>
                  </a:lnTo>
                  <a:lnTo>
                    <a:pt x="1891" y="1380"/>
                  </a:lnTo>
                  <a:lnTo>
                    <a:pt x="1902" y="1378"/>
                  </a:lnTo>
                  <a:lnTo>
                    <a:pt x="1915" y="1376"/>
                  </a:lnTo>
                  <a:lnTo>
                    <a:pt x="1925" y="1376"/>
                  </a:lnTo>
                  <a:lnTo>
                    <a:pt x="1940" y="1376"/>
                  </a:lnTo>
                  <a:lnTo>
                    <a:pt x="1954" y="1376"/>
                  </a:lnTo>
                  <a:lnTo>
                    <a:pt x="1967" y="1378"/>
                  </a:lnTo>
                  <a:lnTo>
                    <a:pt x="1979" y="1380"/>
                  </a:lnTo>
                  <a:lnTo>
                    <a:pt x="1990" y="1384"/>
                  </a:lnTo>
                  <a:lnTo>
                    <a:pt x="2000" y="1385"/>
                  </a:lnTo>
                  <a:lnTo>
                    <a:pt x="2008" y="1391"/>
                  </a:lnTo>
                  <a:lnTo>
                    <a:pt x="2017" y="1395"/>
                  </a:lnTo>
                  <a:lnTo>
                    <a:pt x="2023" y="1401"/>
                  </a:lnTo>
                  <a:lnTo>
                    <a:pt x="2029" y="1407"/>
                  </a:lnTo>
                  <a:lnTo>
                    <a:pt x="2034" y="1412"/>
                  </a:lnTo>
                  <a:lnTo>
                    <a:pt x="2038" y="1420"/>
                  </a:lnTo>
                  <a:lnTo>
                    <a:pt x="2042" y="1428"/>
                  </a:lnTo>
                  <a:lnTo>
                    <a:pt x="2044" y="1435"/>
                  </a:lnTo>
                  <a:lnTo>
                    <a:pt x="2046" y="1445"/>
                  </a:lnTo>
                  <a:lnTo>
                    <a:pt x="2046" y="1455"/>
                  </a:lnTo>
                  <a:lnTo>
                    <a:pt x="2044" y="1464"/>
                  </a:lnTo>
                  <a:lnTo>
                    <a:pt x="2042" y="1472"/>
                  </a:lnTo>
                  <a:lnTo>
                    <a:pt x="2038" y="1480"/>
                  </a:lnTo>
                  <a:lnTo>
                    <a:pt x="2031" y="1489"/>
                  </a:lnTo>
                  <a:lnTo>
                    <a:pt x="2023" y="1497"/>
                  </a:lnTo>
                  <a:lnTo>
                    <a:pt x="2013" y="1506"/>
                  </a:lnTo>
                  <a:lnTo>
                    <a:pt x="2002" y="1514"/>
                  </a:lnTo>
                  <a:lnTo>
                    <a:pt x="1988" y="1522"/>
                  </a:lnTo>
                  <a:lnTo>
                    <a:pt x="1975" y="1529"/>
                  </a:lnTo>
                  <a:lnTo>
                    <a:pt x="1958" y="1537"/>
                  </a:lnTo>
                  <a:lnTo>
                    <a:pt x="1940" y="1545"/>
                  </a:lnTo>
                  <a:lnTo>
                    <a:pt x="1919" y="1552"/>
                  </a:lnTo>
                  <a:lnTo>
                    <a:pt x="1898" y="1560"/>
                  </a:lnTo>
                  <a:lnTo>
                    <a:pt x="1875" y="1568"/>
                  </a:lnTo>
                  <a:lnTo>
                    <a:pt x="1850" y="1574"/>
                  </a:lnTo>
                  <a:lnTo>
                    <a:pt x="1825" y="1581"/>
                  </a:lnTo>
                  <a:lnTo>
                    <a:pt x="1791" y="1591"/>
                  </a:lnTo>
                  <a:lnTo>
                    <a:pt x="1758" y="1600"/>
                  </a:lnTo>
                  <a:lnTo>
                    <a:pt x="1725" y="1610"/>
                  </a:lnTo>
                  <a:lnTo>
                    <a:pt x="1693" y="1622"/>
                  </a:lnTo>
                  <a:lnTo>
                    <a:pt x="1660" y="1631"/>
                  </a:lnTo>
                  <a:lnTo>
                    <a:pt x="1630" y="1641"/>
                  </a:lnTo>
                  <a:lnTo>
                    <a:pt x="1599" y="1648"/>
                  </a:lnTo>
                  <a:lnTo>
                    <a:pt x="1570" y="1658"/>
                  </a:lnTo>
                  <a:lnTo>
                    <a:pt x="1539" y="1668"/>
                  </a:lnTo>
                  <a:lnTo>
                    <a:pt x="1511" y="1675"/>
                  </a:lnTo>
                  <a:lnTo>
                    <a:pt x="1484" y="1685"/>
                  </a:lnTo>
                  <a:lnTo>
                    <a:pt x="1455" y="1693"/>
                  </a:lnTo>
                  <a:lnTo>
                    <a:pt x="1428" y="1702"/>
                  </a:lnTo>
                  <a:lnTo>
                    <a:pt x="1401" y="1710"/>
                  </a:lnTo>
                  <a:lnTo>
                    <a:pt x="1374" y="1718"/>
                  </a:lnTo>
                  <a:lnTo>
                    <a:pt x="1349" y="1725"/>
                  </a:lnTo>
                  <a:lnTo>
                    <a:pt x="1324" y="1733"/>
                  </a:lnTo>
                  <a:lnTo>
                    <a:pt x="1299" y="1741"/>
                  </a:lnTo>
                  <a:lnTo>
                    <a:pt x="1274" y="1748"/>
                  </a:lnTo>
                  <a:lnTo>
                    <a:pt x="1251" y="1756"/>
                  </a:lnTo>
                  <a:lnTo>
                    <a:pt x="1228" y="1762"/>
                  </a:lnTo>
                  <a:lnTo>
                    <a:pt x="1205" y="1769"/>
                  </a:lnTo>
                  <a:lnTo>
                    <a:pt x="1184" y="1775"/>
                  </a:lnTo>
                  <a:lnTo>
                    <a:pt x="1161" y="1783"/>
                  </a:lnTo>
                  <a:lnTo>
                    <a:pt x="1142" y="1789"/>
                  </a:lnTo>
                  <a:lnTo>
                    <a:pt x="1121" y="1794"/>
                  </a:lnTo>
                  <a:lnTo>
                    <a:pt x="1102" y="1802"/>
                  </a:lnTo>
                  <a:lnTo>
                    <a:pt x="1081" y="1808"/>
                  </a:lnTo>
                  <a:lnTo>
                    <a:pt x="1063" y="1813"/>
                  </a:lnTo>
                  <a:lnTo>
                    <a:pt x="1044" y="1819"/>
                  </a:lnTo>
                  <a:lnTo>
                    <a:pt x="1027" y="1823"/>
                  </a:lnTo>
                  <a:lnTo>
                    <a:pt x="1010" y="1829"/>
                  </a:lnTo>
                  <a:lnTo>
                    <a:pt x="992" y="1835"/>
                  </a:lnTo>
                  <a:lnTo>
                    <a:pt x="977" y="1838"/>
                  </a:lnTo>
                  <a:lnTo>
                    <a:pt x="962" y="1844"/>
                  </a:lnTo>
                  <a:lnTo>
                    <a:pt x="946" y="1848"/>
                  </a:lnTo>
                  <a:lnTo>
                    <a:pt x="931" y="1852"/>
                  </a:lnTo>
                  <a:lnTo>
                    <a:pt x="917" y="1858"/>
                  </a:lnTo>
                  <a:lnTo>
                    <a:pt x="904" y="1861"/>
                  </a:lnTo>
                  <a:lnTo>
                    <a:pt x="891" y="1865"/>
                  </a:lnTo>
                  <a:lnTo>
                    <a:pt x="877" y="1869"/>
                  </a:lnTo>
                  <a:lnTo>
                    <a:pt x="866" y="1873"/>
                  </a:lnTo>
                  <a:lnTo>
                    <a:pt x="854" y="1875"/>
                  </a:lnTo>
                  <a:lnTo>
                    <a:pt x="845" y="1879"/>
                  </a:lnTo>
                  <a:lnTo>
                    <a:pt x="833" y="1883"/>
                  </a:lnTo>
                  <a:lnTo>
                    <a:pt x="823" y="1884"/>
                  </a:lnTo>
                  <a:lnTo>
                    <a:pt x="814" y="1888"/>
                  </a:lnTo>
                  <a:lnTo>
                    <a:pt x="806" y="1890"/>
                  </a:lnTo>
                  <a:lnTo>
                    <a:pt x="798" y="1892"/>
                  </a:lnTo>
                  <a:lnTo>
                    <a:pt x="791" y="1896"/>
                  </a:lnTo>
                  <a:lnTo>
                    <a:pt x="783" y="1898"/>
                  </a:lnTo>
                  <a:lnTo>
                    <a:pt x="775" y="1900"/>
                  </a:lnTo>
                  <a:lnTo>
                    <a:pt x="770" y="1902"/>
                  </a:lnTo>
                  <a:lnTo>
                    <a:pt x="764" y="1904"/>
                  </a:lnTo>
                  <a:lnTo>
                    <a:pt x="760" y="1904"/>
                  </a:lnTo>
                  <a:lnTo>
                    <a:pt x="754" y="1906"/>
                  </a:lnTo>
                  <a:lnTo>
                    <a:pt x="750" y="1908"/>
                  </a:lnTo>
                  <a:lnTo>
                    <a:pt x="747" y="1908"/>
                  </a:lnTo>
                  <a:lnTo>
                    <a:pt x="745" y="1909"/>
                  </a:lnTo>
                  <a:lnTo>
                    <a:pt x="743" y="1909"/>
                  </a:lnTo>
                  <a:lnTo>
                    <a:pt x="741" y="1909"/>
                  </a:lnTo>
                  <a:lnTo>
                    <a:pt x="739" y="1911"/>
                  </a:lnTo>
                  <a:lnTo>
                    <a:pt x="739" y="1911"/>
                  </a:lnTo>
                  <a:lnTo>
                    <a:pt x="737" y="1911"/>
                  </a:lnTo>
                  <a:lnTo>
                    <a:pt x="687" y="1927"/>
                  </a:lnTo>
                  <a:lnTo>
                    <a:pt x="637" y="1942"/>
                  </a:lnTo>
                  <a:lnTo>
                    <a:pt x="587" y="1957"/>
                  </a:lnTo>
                  <a:lnTo>
                    <a:pt x="539" y="1975"/>
                  </a:lnTo>
                  <a:lnTo>
                    <a:pt x="493" y="1992"/>
                  </a:lnTo>
                  <a:lnTo>
                    <a:pt x="449" y="2011"/>
                  </a:lnTo>
                  <a:lnTo>
                    <a:pt x="407" y="2030"/>
                  </a:lnTo>
                  <a:lnTo>
                    <a:pt x="365" y="2050"/>
                  </a:lnTo>
                  <a:lnTo>
                    <a:pt x="349" y="2057"/>
                  </a:lnTo>
                  <a:lnTo>
                    <a:pt x="334" y="2067"/>
                  </a:lnTo>
                  <a:lnTo>
                    <a:pt x="321" y="2073"/>
                  </a:lnTo>
                  <a:lnTo>
                    <a:pt x="307" y="2080"/>
                  </a:lnTo>
                  <a:lnTo>
                    <a:pt x="294" y="2086"/>
                  </a:lnTo>
                  <a:lnTo>
                    <a:pt x="282" y="2092"/>
                  </a:lnTo>
                  <a:lnTo>
                    <a:pt x="271" y="2096"/>
                  </a:lnTo>
                  <a:lnTo>
                    <a:pt x="261" y="2099"/>
                  </a:lnTo>
                  <a:lnTo>
                    <a:pt x="251" y="2103"/>
                  </a:lnTo>
                  <a:lnTo>
                    <a:pt x="244" y="2107"/>
                  </a:lnTo>
                  <a:lnTo>
                    <a:pt x="236" y="2109"/>
                  </a:lnTo>
                  <a:lnTo>
                    <a:pt x="230" y="2113"/>
                  </a:lnTo>
                  <a:lnTo>
                    <a:pt x="225" y="2113"/>
                  </a:lnTo>
                  <a:lnTo>
                    <a:pt x="221" y="2115"/>
                  </a:lnTo>
                  <a:lnTo>
                    <a:pt x="217" y="2115"/>
                  </a:lnTo>
                  <a:lnTo>
                    <a:pt x="213" y="2117"/>
                  </a:lnTo>
                  <a:lnTo>
                    <a:pt x="198" y="2115"/>
                  </a:lnTo>
                  <a:lnTo>
                    <a:pt x="184" y="2113"/>
                  </a:lnTo>
                  <a:lnTo>
                    <a:pt x="169" y="2107"/>
                  </a:lnTo>
                  <a:lnTo>
                    <a:pt x="156" y="2101"/>
                  </a:lnTo>
                  <a:lnTo>
                    <a:pt x="142" y="2092"/>
                  </a:lnTo>
                  <a:lnTo>
                    <a:pt x="129" y="2082"/>
                  </a:lnTo>
                  <a:lnTo>
                    <a:pt x="123" y="2076"/>
                  </a:lnTo>
                  <a:lnTo>
                    <a:pt x="115" y="2071"/>
                  </a:lnTo>
                  <a:lnTo>
                    <a:pt x="109" y="2063"/>
                  </a:lnTo>
                  <a:lnTo>
                    <a:pt x="104" y="2055"/>
                  </a:lnTo>
                  <a:lnTo>
                    <a:pt x="98" y="2048"/>
                  </a:lnTo>
                  <a:lnTo>
                    <a:pt x="92" y="2040"/>
                  </a:lnTo>
                  <a:lnTo>
                    <a:pt x="86" y="2030"/>
                  </a:lnTo>
                  <a:lnTo>
                    <a:pt x="81" y="2021"/>
                  </a:lnTo>
                  <a:lnTo>
                    <a:pt x="75" y="2011"/>
                  </a:lnTo>
                  <a:lnTo>
                    <a:pt x="69" y="2002"/>
                  </a:lnTo>
                  <a:lnTo>
                    <a:pt x="63" y="1990"/>
                  </a:lnTo>
                  <a:lnTo>
                    <a:pt x="58" y="1979"/>
                  </a:lnTo>
                  <a:lnTo>
                    <a:pt x="52" y="1967"/>
                  </a:lnTo>
                  <a:lnTo>
                    <a:pt x="48" y="1956"/>
                  </a:lnTo>
                  <a:lnTo>
                    <a:pt x="42" y="1942"/>
                  </a:lnTo>
                  <a:lnTo>
                    <a:pt x="37" y="1929"/>
                  </a:lnTo>
                  <a:lnTo>
                    <a:pt x="33" y="1915"/>
                  </a:lnTo>
                  <a:lnTo>
                    <a:pt x="27" y="1902"/>
                  </a:lnTo>
                  <a:lnTo>
                    <a:pt x="23" y="1886"/>
                  </a:lnTo>
                  <a:lnTo>
                    <a:pt x="17" y="1871"/>
                  </a:lnTo>
                  <a:lnTo>
                    <a:pt x="13" y="1850"/>
                  </a:lnTo>
                  <a:lnTo>
                    <a:pt x="10" y="1829"/>
                  </a:lnTo>
                  <a:lnTo>
                    <a:pt x="6" y="1810"/>
                  </a:lnTo>
                  <a:lnTo>
                    <a:pt x="4" y="1794"/>
                  </a:lnTo>
                  <a:lnTo>
                    <a:pt x="2" y="1787"/>
                  </a:lnTo>
                  <a:lnTo>
                    <a:pt x="2" y="1779"/>
                  </a:lnTo>
                  <a:lnTo>
                    <a:pt x="0" y="1771"/>
                  </a:lnTo>
                  <a:lnTo>
                    <a:pt x="0" y="1766"/>
                  </a:lnTo>
                  <a:lnTo>
                    <a:pt x="0" y="1760"/>
                  </a:lnTo>
                  <a:lnTo>
                    <a:pt x="0" y="1754"/>
                  </a:lnTo>
                  <a:lnTo>
                    <a:pt x="0" y="1750"/>
                  </a:lnTo>
                  <a:lnTo>
                    <a:pt x="0" y="1746"/>
                  </a:lnTo>
                  <a:lnTo>
                    <a:pt x="0" y="1729"/>
                  </a:lnTo>
                  <a:lnTo>
                    <a:pt x="2" y="1714"/>
                  </a:lnTo>
                  <a:lnTo>
                    <a:pt x="6" y="1698"/>
                  </a:lnTo>
                  <a:lnTo>
                    <a:pt x="12" y="1683"/>
                  </a:lnTo>
                  <a:lnTo>
                    <a:pt x="17" y="1668"/>
                  </a:lnTo>
                  <a:lnTo>
                    <a:pt x="25" y="1652"/>
                  </a:lnTo>
                  <a:lnTo>
                    <a:pt x="35" y="1637"/>
                  </a:lnTo>
                  <a:lnTo>
                    <a:pt x="46" y="1623"/>
                  </a:lnTo>
                  <a:lnTo>
                    <a:pt x="58" y="1608"/>
                  </a:lnTo>
                  <a:lnTo>
                    <a:pt x="71" y="1595"/>
                  </a:lnTo>
                  <a:lnTo>
                    <a:pt x="86" y="1579"/>
                  </a:lnTo>
                  <a:lnTo>
                    <a:pt x="104" y="1566"/>
                  </a:lnTo>
                  <a:lnTo>
                    <a:pt x="121" y="1552"/>
                  </a:lnTo>
                  <a:lnTo>
                    <a:pt x="140" y="1539"/>
                  </a:lnTo>
                  <a:lnTo>
                    <a:pt x="159" y="1528"/>
                  </a:lnTo>
                  <a:lnTo>
                    <a:pt x="182" y="1514"/>
                  </a:lnTo>
                  <a:lnTo>
                    <a:pt x="215" y="1495"/>
                  </a:lnTo>
                  <a:lnTo>
                    <a:pt x="246" y="1474"/>
                  </a:lnTo>
                  <a:lnTo>
                    <a:pt x="278" y="1455"/>
                  </a:lnTo>
                  <a:lnTo>
                    <a:pt x="309" y="1432"/>
                  </a:lnTo>
                  <a:lnTo>
                    <a:pt x="338" y="1409"/>
                  </a:lnTo>
                  <a:lnTo>
                    <a:pt x="369" y="1385"/>
                  </a:lnTo>
                  <a:lnTo>
                    <a:pt x="397" y="1361"/>
                  </a:lnTo>
                  <a:lnTo>
                    <a:pt x="424" y="1336"/>
                  </a:lnTo>
                  <a:lnTo>
                    <a:pt x="453" y="1309"/>
                  </a:lnTo>
                  <a:lnTo>
                    <a:pt x="478" y="1282"/>
                  </a:lnTo>
                  <a:lnTo>
                    <a:pt x="505" y="1253"/>
                  </a:lnTo>
                  <a:lnTo>
                    <a:pt x="530" y="1224"/>
                  </a:lnTo>
                  <a:lnTo>
                    <a:pt x="555" y="1194"/>
                  </a:lnTo>
                  <a:lnTo>
                    <a:pt x="578" y="1163"/>
                  </a:lnTo>
                  <a:lnTo>
                    <a:pt x="603" y="1130"/>
                  </a:lnTo>
                  <a:lnTo>
                    <a:pt x="624" y="1098"/>
                  </a:lnTo>
                  <a:lnTo>
                    <a:pt x="647" y="1065"/>
                  </a:lnTo>
                  <a:lnTo>
                    <a:pt x="670" y="1030"/>
                  </a:lnTo>
                  <a:lnTo>
                    <a:pt x="693" y="998"/>
                  </a:lnTo>
                  <a:lnTo>
                    <a:pt x="714" y="965"/>
                  </a:lnTo>
                  <a:lnTo>
                    <a:pt x="735" y="933"/>
                  </a:lnTo>
                  <a:lnTo>
                    <a:pt x="754" y="900"/>
                  </a:lnTo>
                  <a:lnTo>
                    <a:pt x="775" y="867"/>
                  </a:lnTo>
                  <a:lnTo>
                    <a:pt x="795" y="837"/>
                  </a:lnTo>
                  <a:lnTo>
                    <a:pt x="814" y="804"/>
                  </a:lnTo>
                  <a:lnTo>
                    <a:pt x="831" y="773"/>
                  </a:lnTo>
                  <a:lnTo>
                    <a:pt x="848" y="743"/>
                  </a:lnTo>
                  <a:lnTo>
                    <a:pt x="866" y="712"/>
                  </a:lnTo>
                  <a:lnTo>
                    <a:pt x="883" y="683"/>
                  </a:lnTo>
                  <a:lnTo>
                    <a:pt x="898" y="652"/>
                  </a:lnTo>
                  <a:lnTo>
                    <a:pt x="914" y="624"/>
                  </a:lnTo>
                  <a:lnTo>
                    <a:pt x="927" y="595"/>
                  </a:lnTo>
                  <a:lnTo>
                    <a:pt x="942" y="564"/>
                  </a:lnTo>
                  <a:lnTo>
                    <a:pt x="956" y="531"/>
                  </a:lnTo>
                  <a:lnTo>
                    <a:pt x="971" y="501"/>
                  </a:lnTo>
                  <a:lnTo>
                    <a:pt x="985" y="470"/>
                  </a:lnTo>
                  <a:lnTo>
                    <a:pt x="996" y="437"/>
                  </a:lnTo>
                  <a:lnTo>
                    <a:pt x="1008" y="405"/>
                  </a:lnTo>
                  <a:lnTo>
                    <a:pt x="1019" y="374"/>
                  </a:lnTo>
                  <a:lnTo>
                    <a:pt x="1031" y="341"/>
                  </a:lnTo>
                  <a:lnTo>
                    <a:pt x="1040" y="309"/>
                  </a:lnTo>
                  <a:lnTo>
                    <a:pt x="1050" y="276"/>
                  </a:lnTo>
                  <a:lnTo>
                    <a:pt x="1059" y="244"/>
                  </a:lnTo>
                  <a:lnTo>
                    <a:pt x="1067" y="211"/>
                  </a:lnTo>
                  <a:lnTo>
                    <a:pt x="1075" y="178"/>
                  </a:lnTo>
                  <a:lnTo>
                    <a:pt x="1081" y="146"/>
                  </a:lnTo>
                  <a:lnTo>
                    <a:pt x="1086" y="113"/>
                  </a:lnTo>
                  <a:lnTo>
                    <a:pt x="1092" y="78"/>
                  </a:lnTo>
                  <a:lnTo>
                    <a:pt x="1092" y="69"/>
                  </a:lnTo>
                  <a:lnTo>
                    <a:pt x="1094" y="61"/>
                  </a:lnTo>
                  <a:lnTo>
                    <a:pt x="1098" y="52"/>
                  </a:lnTo>
                  <a:lnTo>
                    <a:pt x="1100" y="44"/>
                  </a:lnTo>
                  <a:lnTo>
                    <a:pt x="1104" y="38"/>
                  </a:lnTo>
                  <a:lnTo>
                    <a:pt x="1107" y="30"/>
                  </a:lnTo>
                  <a:lnTo>
                    <a:pt x="1111" y="25"/>
                  </a:lnTo>
                  <a:lnTo>
                    <a:pt x="1117" y="19"/>
                  </a:lnTo>
                  <a:lnTo>
                    <a:pt x="1123" y="15"/>
                  </a:lnTo>
                  <a:lnTo>
                    <a:pt x="1129" y="11"/>
                  </a:lnTo>
                  <a:lnTo>
                    <a:pt x="1136" y="7"/>
                  </a:lnTo>
                  <a:lnTo>
                    <a:pt x="1144" y="6"/>
                  </a:lnTo>
                  <a:lnTo>
                    <a:pt x="1152" y="2"/>
                  </a:lnTo>
                  <a:lnTo>
                    <a:pt x="1159" y="2"/>
                  </a:lnTo>
                  <a:lnTo>
                    <a:pt x="1169" y="0"/>
                  </a:lnTo>
                  <a:lnTo>
                    <a:pt x="1180" y="0"/>
                  </a:lnTo>
                  <a:lnTo>
                    <a:pt x="118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13"/>
            <p:cNvSpPr>
              <a:spLocks/>
            </p:cNvSpPr>
            <p:nvPr/>
          </p:nvSpPr>
          <p:spPr bwMode="auto">
            <a:xfrm>
              <a:off x="3439305" y="3222803"/>
              <a:ext cx="255924" cy="345763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89" y="9"/>
                </a:cxn>
                <a:cxn ang="0">
                  <a:pos x="139" y="27"/>
                </a:cxn>
                <a:cxn ang="0">
                  <a:pos x="248" y="84"/>
                </a:cxn>
                <a:cxn ang="0">
                  <a:pos x="357" y="149"/>
                </a:cxn>
                <a:cxn ang="0">
                  <a:pos x="452" y="217"/>
                </a:cxn>
                <a:cxn ang="0">
                  <a:pos x="511" y="272"/>
                </a:cxn>
                <a:cxn ang="0">
                  <a:pos x="565" y="326"/>
                </a:cxn>
                <a:cxn ang="0">
                  <a:pos x="609" y="376"/>
                </a:cxn>
                <a:cxn ang="0">
                  <a:pos x="643" y="428"/>
                </a:cxn>
                <a:cxn ang="0">
                  <a:pos x="670" y="476"/>
                </a:cxn>
                <a:cxn ang="0">
                  <a:pos x="699" y="560"/>
                </a:cxn>
                <a:cxn ang="0">
                  <a:pos x="716" y="650"/>
                </a:cxn>
                <a:cxn ang="0">
                  <a:pos x="718" y="737"/>
                </a:cxn>
                <a:cxn ang="0">
                  <a:pos x="709" y="812"/>
                </a:cxn>
                <a:cxn ang="0">
                  <a:pos x="686" y="896"/>
                </a:cxn>
                <a:cxn ang="0">
                  <a:pos x="661" y="944"/>
                </a:cxn>
                <a:cxn ang="0">
                  <a:pos x="638" y="967"/>
                </a:cxn>
                <a:cxn ang="0">
                  <a:pos x="615" y="986"/>
                </a:cxn>
                <a:cxn ang="0">
                  <a:pos x="588" y="998"/>
                </a:cxn>
                <a:cxn ang="0">
                  <a:pos x="561" y="1004"/>
                </a:cxn>
                <a:cxn ang="0">
                  <a:pos x="536" y="1004"/>
                </a:cxn>
                <a:cxn ang="0">
                  <a:pos x="513" y="992"/>
                </a:cxn>
                <a:cxn ang="0">
                  <a:pos x="484" y="963"/>
                </a:cxn>
                <a:cxn ang="0">
                  <a:pos x="453" y="929"/>
                </a:cxn>
                <a:cxn ang="0">
                  <a:pos x="423" y="885"/>
                </a:cxn>
                <a:cxn ang="0">
                  <a:pos x="388" y="827"/>
                </a:cxn>
                <a:cxn ang="0">
                  <a:pos x="352" y="756"/>
                </a:cxn>
                <a:cxn ang="0">
                  <a:pos x="311" y="671"/>
                </a:cxn>
                <a:cxn ang="0">
                  <a:pos x="267" y="568"/>
                </a:cxn>
                <a:cxn ang="0">
                  <a:pos x="217" y="458"/>
                </a:cxn>
                <a:cxn ang="0">
                  <a:pos x="171" y="364"/>
                </a:cxn>
                <a:cxn ang="0">
                  <a:pos x="131" y="284"/>
                </a:cxn>
                <a:cxn ang="0">
                  <a:pos x="95" y="220"/>
                </a:cxn>
                <a:cxn ang="0">
                  <a:pos x="64" y="172"/>
                </a:cxn>
                <a:cxn ang="0">
                  <a:pos x="41" y="144"/>
                </a:cxn>
                <a:cxn ang="0">
                  <a:pos x="24" y="117"/>
                </a:cxn>
                <a:cxn ang="0">
                  <a:pos x="12" y="94"/>
                </a:cxn>
                <a:cxn ang="0">
                  <a:pos x="4" y="73"/>
                </a:cxn>
                <a:cxn ang="0">
                  <a:pos x="0" y="46"/>
                </a:cxn>
                <a:cxn ang="0">
                  <a:pos x="6" y="17"/>
                </a:cxn>
                <a:cxn ang="0">
                  <a:pos x="22" y="2"/>
                </a:cxn>
                <a:cxn ang="0">
                  <a:pos x="37" y="0"/>
                </a:cxn>
              </a:cxnLst>
              <a:rect l="0" t="0" r="r" b="b"/>
              <a:pathLst>
                <a:path w="720" h="1005">
                  <a:moveTo>
                    <a:pt x="37" y="0"/>
                  </a:moveTo>
                  <a:lnTo>
                    <a:pt x="45" y="0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7" y="5"/>
                  </a:lnTo>
                  <a:lnTo>
                    <a:pt x="89" y="9"/>
                  </a:lnTo>
                  <a:lnTo>
                    <a:pt x="104" y="13"/>
                  </a:lnTo>
                  <a:lnTo>
                    <a:pt x="121" y="19"/>
                  </a:lnTo>
                  <a:lnTo>
                    <a:pt x="139" y="27"/>
                  </a:lnTo>
                  <a:lnTo>
                    <a:pt x="175" y="44"/>
                  </a:lnTo>
                  <a:lnTo>
                    <a:pt x="212" y="63"/>
                  </a:lnTo>
                  <a:lnTo>
                    <a:pt x="248" y="84"/>
                  </a:lnTo>
                  <a:lnTo>
                    <a:pt x="285" y="105"/>
                  </a:lnTo>
                  <a:lnTo>
                    <a:pt x="321" y="126"/>
                  </a:lnTo>
                  <a:lnTo>
                    <a:pt x="357" y="149"/>
                  </a:lnTo>
                  <a:lnTo>
                    <a:pt x="394" y="174"/>
                  </a:lnTo>
                  <a:lnTo>
                    <a:pt x="430" y="199"/>
                  </a:lnTo>
                  <a:lnTo>
                    <a:pt x="452" y="217"/>
                  </a:lnTo>
                  <a:lnTo>
                    <a:pt x="473" y="236"/>
                  </a:lnTo>
                  <a:lnTo>
                    <a:pt x="492" y="253"/>
                  </a:lnTo>
                  <a:lnTo>
                    <a:pt x="511" y="272"/>
                  </a:lnTo>
                  <a:lnTo>
                    <a:pt x="530" y="290"/>
                  </a:lnTo>
                  <a:lnTo>
                    <a:pt x="547" y="307"/>
                  </a:lnTo>
                  <a:lnTo>
                    <a:pt x="565" y="326"/>
                  </a:lnTo>
                  <a:lnTo>
                    <a:pt x="580" y="343"/>
                  </a:lnTo>
                  <a:lnTo>
                    <a:pt x="595" y="361"/>
                  </a:lnTo>
                  <a:lnTo>
                    <a:pt x="609" y="376"/>
                  </a:lnTo>
                  <a:lnTo>
                    <a:pt x="620" y="393"/>
                  </a:lnTo>
                  <a:lnTo>
                    <a:pt x="632" y="410"/>
                  </a:lnTo>
                  <a:lnTo>
                    <a:pt x="643" y="428"/>
                  </a:lnTo>
                  <a:lnTo>
                    <a:pt x="653" y="443"/>
                  </a:lnTo>
                  <a:lnTo>
                    <a:pt x="663" y="460"/>
                  </a:lnTo>
                  <a:lnTo>
                    <a:pt x="670" y="476"/>
                  </a:lnTo>
                  <a:lnTo>
                    <a:pt x="680" y="504"/>
                  </a:lnTo>
                  <a:lnTo>
                    <a:pt x="689" y="531"/>
                  </a:lnTo>
                  <a:lnTo>
                    <a:pt x="699" y="560"/>
                  </a:lnTo>
                  <a:lnTo>
                    <a:pt x="707" y="591"/>
                  </a:lnTo>
                  <a:lnTo>
                    <a:pt x="713" y="620"/>
                  </a:lnTo>
                  <a:lnTo>
                    <a:pt x="716" y="650"/>
                  </a:lnTo>
                  <a:lnTo>
                    <a:pt x="718" y="683"/>
                  </a:lnTo>
                  <a:lnTo>
                    <a:pt x="720" y="714"/>
                  </a:lnTo>
                  <a:lnTo>
                    <a:pt x="718" y="737"/>
                  </a:lnTo>
                  <a:lnTo>
                    <a:pt x="716" y="762"/>
                  </a:lnTo>
                  <a:lnTo>
                    <a:pt x="714" y="787"/>
                  </a:lnTo>
                  <a:lnTo>
                    <a:pt x="709" y="812"/>
                  </a:lnTo>
                  <a:lnTo>
                    <a:pt x="703" y="840"/>
                  </a:lnTo>
                  <a:lnTo>
                    <a:pt x="695" y="867"/>
                  </a:lnTo>
                  <a:lnTo>
                    <a:pt x="686" y="896"/>
                  </a:lnTo>
                  <a:lnTo>
                    <a:pt x="676" y="927"/>
                  </a:lnTo>
                  <a:lnTo>
                    <a:pt x="668" y="936"/>
                  </a:lnTo>
                  <a:lnTo>
                    <a:pt x="661" y="944"/>
                  </a:lnTo>
                  <a:lnTo>
                    <a:pt x="653" y="954"/>
                  </a:lnTo>
                  <a:lnTo>
                    <a:pt x="645" y="961"/>
                  </a:lnTo>
                  <a:lnTo>
                    <a:pt x="638" y="967"/>
                  </a:lnTo>
                  <a:lnTo>
                    <a:pt x="630" y="975"/>
                  </a:lnTo>
                  <a:lnTo>
                    <a:pt x="622" y="980"/>
                  </a:lnTo>
                  <a:lnTo>
                    <a:pt x="615" y="986"/>
                  </a:lnTo>
                  <a:lnTo>
                    <a:pt x="605" y="990"/>
                  </a:lnTo>
                  <a:lnTo>
                    <a:pt x="597" y="994"/>
                  </a:lnTo>
                  <a:lnTo>
                    <a:pt x="588" y="998"/>
                  </a:lnTo>
                  <a:lnTo>
                    <a:pt x="580" y="1000"/>
                  </a:lnTo>
                  <a:lnTo>
                    <a:pt x="570" y="1002"/>
                  </a:lnTo>
                  <a:lnTo>
                    <a:pt x="561" y="1004"/>
                  </a:lnTo>
                  <a:lnTo>
                    <a:pt x="553" y="1005"/>
                  </a:lnTo>
                  <a:lnTo>
                    <a:pt x="544" y="1005"/>
                  </a:lnTo>
                  <a:lnTo>
                    <a:pt x="536" y="1004"/>
                  </a:lnTo>
                  <a:lnTo>
                    <a:pt x="528" y="1002"/>
                  </a:lnTo>
                  <a:lnTo>
                    <a:pt x="521" y="998"/>
                  </a:lnTo>
                  <a:lnTo>
                    <a:pt x="513" y="992"/>
                  </a:lnTo>
                  <a:lnTo>
                    <a:pt x="503" y="984"/>
                  </a:lnTo>
                  <a:lnTo>
                    <a:pt x="496" y="975"/>
                  </a:lnTo>
                  <a:lnTo>
                    <a:pt x="484" y="963"/>
                  </a:lnTo>
                  <a:lnTo>
                    <a:pt x="475" y="952"/>
                  </a:lnTo>
                  <a:lnTo>
                    <a:pt x="465" y="942"/>
                  </a:lnTo>
                  <a:lnTo>
                    <a:pt x="453" y="929"/>
                  </a:lnTo>
                  <a:lnTo>
                    <a:pt x="444" y="915"/>
                  </a:lnTo>
                  <a:lnTo>
                    <a:pt x="434" y="902"/>
                  </a:lnTo>
                  <a:lnTo>
                    <a:pt x="423" y="885"/>
                  </a:lnTo>
                  <a:lnTo>
                    <a:pt x="411" y="867"/>
                  </a:lnTo>
                  <a:lnTo>
                    <a:pt x="400" y="848"/>
                  </a:lnTo>
                  <a:lnTo>
                    <a:pt x="388" y="827"/>
                  </a:lnTo>
                  <a:lnTo>
                    <a:pt x="377" y="806"/>
                  </a:lnTo>
                  <a:lnTo>
                    <a:pt x="363" y="783"/>
                  </a:lnTo>
                  <a:lnTo>
                    <a:pt x="352" y="756"/>
                  </a:lnTo>
                  <a:lnTo>
                    <a:pt x="338" y="731"/>
                  </a:lnTo>
                  <a:lnTo>
                    <a:pt x="325" y="702"/>
                  </a:lnTo>
                  <a:lnTo>
                    <a:pt x="311" y="671"/>
                  </a:lnTo>
                  <a:lnTo>
                    <a:pt x="298" y="641"/>
                  </a:lnTo>
                  <a:lnTo>
                    <a:pt x="285" y="608"/>
                  </a:lnTo>
                  <a:lnTo>
                    <a:pt x="267" y="568"/>
                  </a:lnTo>
                  <a:lnTo>
                    <a:pt x="250" y="529"/>
                  </a:lnTo>
                  <a:lnTo>
                    <a:pt x="233" y="493"/>
                  </a:lnTo>
                  <a:lnTo>
                    <a:pt x="217" y="458"/>
                  </a:lnTo>
                  <a:lnTo>
                    <a:pt x="202" y="424"/>
                  </a:lnTo>
                  <a:lnTo>
                    <a:pt x="187" y="393"/>
                  </a:lnTo>
                  <a:lnTo>
                    <a:pt x="171" y="364"/>
                  </a:lnTo>
                  <a:lnTo>
                    <a:pt x="158" y="336"/>
                  </a:lnTo>
                  <a:lnTo>
                    <a:pt x="144" y="309"/>
                  </a:lnTo>
                  <a:lnTo>
                    <a:pt x="131" y="284"/>
                  </a:lnTo>
                  <a:lnTo>
                    <a:pt x="118" y="261"/>
                  </a:lnTo>
                  <a:lnTo>
                    <a:pt x="106" y="240"/>
                  </a:lnTo>
                  <a:lnTo>
                    <a:pt x="95" y="220"/>
                  </a:lnTo>
                  <a:lnTo>
                    <a:pt x="83" y="203"/>
                  </a:lnTo>
                  <a:lnTo>
                    <a:pt x="73" y="186"/>
                  </a:lnTo>
                  <a:lnTo>
                    <a:pt x="64" y="172"/>
                  </a:lnTo>
                  <a:lnTo>
                    <a:pt x="54" y="163"/>
                  </a:lnTo>
                  <a:lnTo>
                    <a:pt x="48" y="153"/>
                  </a:lnTo>
                  <a:lnTo>
                    <a:pt x="41" y="144"/>
                  </a:lnTo>
                  <a:lnTo>
                    <a:pt x="35" y="134"/>
                  </a:lnTo>
                  <a:lnTo>
                    <a:pt x="29" y="126"/>
                  </a:lnTo>
                  <a:lnTo>
                    <a:pt x="24" y="117"/>
                  </a:lnTo>
                  <a:lnTo>
                    <a:pt x="20" y="109"/>
                  </a:lnTo>
                  <a:lnTo>
                    <a:pt x="16" y="101"/>
                  </a:lnTo>
                  <a:lnTo>
                    <a:pt x="12" y="94"/>
                  </a:lnTo>
                  <a:lnTo>
                    <a:pt x="8" y="86"/>
                  </a:lnTo>
                  <a:lnTo>
                    <a:pt x="6" y="80"/>
                  </a:lnTo>
                  <a:lnTo>
                    <a:pt x="4" y="73"/>
                  </a:lnTo>
                  <a:lnTo>
                    <a:pt x="2" y="65"/>
                  </a:lnTo>
                  <a:lnTo>
                    <a:pt x="0" y="59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33650" y="1586583"/>
            <a:ext cx="804029" cy="1107404"/>
            <a:chOff x="2819400" y="3624933"/>
            <a:chExt cx="804029" cy="1107404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2819400" y="3704671"/>
              <a:ext cx="321327" cy="1000170"/>
            </a:xfrm>
            <a:custGeom>
              <a:avLst/>
              <a:gdLst/>
              <a:ahLst/>
              <a:cxnLst>
                <a:cxn ang="0">
                  <a:pos x="530" y="4"/>
                </a:cxn>
                <a:cxn ang="0">
                  <a:pos x="624" y="25"/>
                </a:cxn>
                <a:cxn ang="0">
                  <a:pos x="723" y="63"/>
                </a:cxn>
                <a:cxn ang="0">
                  <a:pos x="812" y="111"/>
                </a:cxn>
                <a:cxn ang="0">
                  <a:pos x="869" y="155"/>
                </a:cxn>
                <a:cxn ang="0">
                  <a:pos x="900" y="201"/>
                </a:cxn>
                <a:cxn ang="0">
                  <a:pos x="902" y="247"/>
                </a:cxn>
                <a:cxn ang="0">
                  <a:pos x="885" y="297"/>
                </a:cxn>
                <a:cxn ang="0">
                  <a:pos x="850" y="447"/>
                </a:cxn>
                <a:cxn ang="0">
                  <a:pos x="833" y="627"/>
                </a:cxn>
                <a:cxn ang="0">
                  <a:pos x="831" y="777"/>
                </a:cxn>
                <a:cxn ang="0">
                  <a:pos x="829" y="900"/>
                </a:cxn>
                <a:cxn ang="0">
                  <a:pos x="829" y="996"/>
                </a:cxn>
                <a:cxn ang="0">
                  <a:pos x="829" y="1067"/>
                </a:cxn>
                <a:cxn ang="0">
                  <a:pos x="829" y="1111"/>
                </a:cxn>
                <a:cxn ang="0">
                  <a:pos x="829" y="1128"/>
                </a:cxn>
                <a:cxn ang="0">
                  <a:pos x="804" y="1512"/>
                </a:cxn>
                <a:cxn ang="0">
                  <a:pos x="745" y="1904"/>
                </a:cxn>
                <a:cxn ang="0">
                  <a:pos x="695" y="2090"/>
                </a:cxn>
                <a:cxn ang="0">
                  <a:pos x="637" y="2253"/>
                </a:cxn>
                <a:cxn ang="0">
                  <a:pos x="576" y="2393"/>
                </a:cxn>
                <a:cxn ang="0">
                  <a:pos x="505" y="2510"/>
                </a:cxn>
                <a:cxn ang="0">
                  <a:pos x="414" y="2627"/>
                </a:cxn>
                <a:cxn ang="0">
                  <a:pos x="303" y="2740"/>
                </a:cxn>
                <a:cxn ang="0">
                  <a:pos x="190" y="2829"/>
                </a:cxn>
                <a:cxn ang="0">
                  <a:pos x="107" y="2882"/>
                </a:cxn>
                <a:cxn ang="0">
                  <a:pos x="52" y="2906"/>
                </a:cxn>
                <a:cxn ang="0">
                  <a:pos x="15" y="2906"/>
                </a:cxn>
                <a:cxn ang="0">
                  <a:pos x="0" y="2882"/>
                </a:cxn>
                <a:cxn ang="0">
                  <a:pos x="119" y="2710"/>
                </a:cxn>
                <a:cxn ang="0">
                  <a:pos x="215" y="2554"/>
                </a:cxn>
                <a:cxn ang="0">
                  <a:pos x="286" y="2412"/>
                </a:cxn>
                <a:cxn ang="0">
                  <a:pos x="353" y="2249"/>
                </a:cxn>
                <a:cxn ang="0">
                  <a:pos x="409" y="2065"/>
                </a:cxn>
                <a:cxn ang="0">
                  <a:pos x="449" y="1871"/>
                </a:cxn>
                <a:cxn ang="0">
                  <a:pos x="483" y="1662"/>
                </a:cxn>
                <a:cxn ang="0">
                  <a:pos x="510" y="1437"/>
                </a:cxn>
                <a:cxn ang="0">
                  <a:pos x="522" y="1201"/>
                </a:cxn>
                <a:cxn ang="0">
                  <a:pos x="526" y="1050"/>
                </a:cxn>
                <a:cxn ang="0">
                  <a:pos x="526" y="1036"/>
                </a:cxn>
                <a:cxn ang="0">
                  <a:pos x="526" y="1009"/>
                </a:cxn>
                <a:cxn ang="0">
                  <a:pos x="526" y="967"/>
                </a:cxn>
                <a:cxn ang="0">
                  <a:pos x="526" y="909"/>
                </a:cxn>
                <a:cxn ang="0">
                  <a:pos x="526" y="838"/>
                </a:cxn>
                <a:cxn ang="0">
                  <a:pos x="526" y="754"/>
                </a:cxn>
                <a:cxn ang="0">
                  <a:pos x="520" y="606"/>
                </a:cxn>
                <a:cxn ang="0">
                  <a:pos x="508" y="476"/>
                </a:cxn>
                <a:cxn ang="0">
                  <a:pos x="485" y="362"/>
                </a:cxn>
                <a:cxn ang="0">
                  <a:pos x="464" y="249"/>
                </a:cxn>
                <a:cxn ang="0">
                  <a:pos x="422" y="157"/>
                </a:cxn>
                <a:cxn ang="0">
                  <a:pos x="391" y="124"/>
                </a:cxn>
                <a:cxn ang="0">
                  <a:pos x="372" y="101"/>
                </a:cxn>
                <a:cxn ang="0">
                  <a:pos x="366" y="75"/>
                </a:cxn>
                <a:cxn ang="0">
                  <a:pos x="380" y="30"/>
                </a:cxn>
                <a:cxn ang="0">
                  <a:pos x="412" y="7"/>
                </a:cxn>
                <a:cxn ang="0">
                  <a:pos x="462" y="0"/>
                </a:cxn>
              </a:cxnLst>
              <a:rect l="0" t="0" r="r" b="b"/>
              <a:pathLst>
                <a:path w="904" h="2909">
                  <a:moveTo>
                    <a:pt x="462" y="0"/>
                  </a:moveTo>
                  <a:lnTo>
                    <a:pt x="478" y="0"/>
                  </a:lnTo>
                  <a:lnTo>
                    <a:pt x="495" y="0"/>
                  </a:lnTo>
                  <a:lnTo>
                    <a:pt x="512" y="2"/>
                  </a:lnTo>
                  <a:lnTo>
                    <a:pt x="530" y="4"/>
                  </a:lnTo>
                  <a:lnTo>
                    <a:pt x="549" y="7"/>
                  </a:lnTo>
                  <a:lnTo>
                    <a:pt x="566" y="9"/>
                  </a:lnTo>
                  <a:lnTo>
                    <a:pt x="585" y="15"/>
                  </a:lnTo>
                  <a:lnTo>
                    <a:pt x="604" y="19"/>
                  </a:lnTo>
                  <a:lnTo>
                    <a:pt x="624" y="25"/>
                  </a:lnTo>
                  <a:lnTo>
                    <a:pt x="643" y="30"/>
                  </a:lnTo>
                  <a:lnTo>
                    <a:pt x="662" y="38"/>
                  </a:lnTo>
                  <a:lnTo>
                    <a:pt x="681" y="46"/>
                  </a:lnTo>
                  <a:lnTo>
                    <a:pt x="702" y="53"/>
                  </a:lnTo>
                  <a:lnTo>
                    <a:pt x="723" y="63"/>
                  </a:lnTo>
                  <a:lnTo>
                    <a:pt x="745" y="75"/>
                  </a:lnTo>
                  <a:lnTo>
                    <a:pt x="766" y="84"/>
                  </a:lnTo>
                  <a:lnTo>
                    <a:pt x="781" y="94"/>
                  </a:lnTo>
                  <a:lnTo>
                    <a:pt x="798" y="101"/>
                  </a:lnTo>
                  <a:lnTo>
                    <a:pt x="812" y="111"/>
                  </a:lnTo>
                  <a:lnTo>
                    <a:pt x="827" y="121"/>
                  </a:lnTo>
                  <a:lnTo>
                    <a:pt x="839" y="128"/>
                  </a:lnTo>
                  <a:lnTo>
                    <a:pt x="850" y="138"/>
                  </a:lnTo>
                  <a:lnTo>
                    <a:pt x="860" y="146"/>
                  </a:lnTo>
                  <a:lnTo>
                    <a:pt x="869" y="155"/>
                  </a:lnTo>
                  <a:lnTo>
                    <a:pt x="877" y="165"/>
                  </a:lnTo>
                  <a:lnTo>
                    <a:pt x="885" y="172"/>
                  </a:lnTo>
                  <a:lnTo>
                    <a:pt x="890" y="182"/>
                  </a:lnTo>
                  <a:lnTo>
                    <a:pt x="896" y="192"/>
                  </a:lnTo>
                  <a:lnTo>
                    <a:pt x="900" y="201"/>
                  </a:lnTo>
                  <a:lnTo>
                    <a:pt x="902" y="211"/>
                  </a:lnTo>
                  <a:lnTo>
                    <a:pt x="904" y="220"/>
                  </a:lnTo>
                  <a:lnTo>
                    <a:pt x="904" y="230"/>
                  </a:lnTo>
                  <a:lnTo>
                    <a:pt x="904" y="238"/>
                  </a:lnTo>
                  <a:lnTo>
                    <a:pt x="902" y="247"/>
                  </a:lnTo>
                  <a:lnTo>
                    <a:pt x="900" y="255"/>
                  </a:lnTo>
                  <a:lnTo>
                    <a:pt x="898" y="265"/>
                  </a:lnTo>
                  <a:lnTo>
                    <a:pt x="894" y="276"/>
                  </a:lnTo>
                  <a:lnTo>
                    <a:pt x="890" y="286"/>
                  </a:lnTo>
                  <a:lnTo>
                    <a:pt x="885" y="297"/>
                  </a:lnTo>
                  <a:lnTo>
                    <a:pt x="879" y="311"/>
                  </a:lnTo>
                  <a:lnTo>
                    <a:pt x="869" y="343"/>
                  </a:lnTo>
                  <a:lnTo>
                    <a:pt x="862" y="376"/>
                  </a:lnTo>
                  <a:lnTo>
                    <a:pt x="856" y="412"/>
                  </a:lnTo>
                  <a:lnTo>
                    <a:pt x="850" y="447"/>
                  </a:lnTo>
                  <a:lnTo>
                    <a:pt x="844" y="483"/>
                  </a:lnTo>
                  <a:lnTo>
                    <a:pt x="840" y="520"/>
                  </a:lnTo>
                  <a:lnTo>
                    <a:pt x="837" y="556"/>
                  </a:lnTo>
                  <a:lnTo>
                    <a:pt x="835" y="595"/>
                  </a:lnTo>
                  <a:lnTo>
                    <a:pt x="833" y="627"/>
                  </a:lnTo>
                  <a:lnTo>
                    <a:pt x="833" y="660"/>
                  </a:lnTo>
                  <a:lnTo>
                    <a:pt x="833" y="691"/>
                  </a:lnTo>
                  <a:lnTo>
                    <a:pt x="833" y="719"/>
                  </a:lnTo>
                  <a:lnTo>
                    <a:pt x="831" y="748"/>
                  </a:lnTo>
                  <a:lnTo>
                    <a:pt x="831" y="777"/>
                  </a:lnTo>
                  <a:lnTo>
                    <a:pt x="831" y="802"/>
                  </a:lnTo>
                  <a:lnTo>
                    <a:pt x="831" y="829"/>
                  </a:lnTo>
                  <a:lnTo>
                    <a:pt x="831" y="854"/>
                  </a:lnTo>
                  <a:lnTo>
                    <a:pt x="831" y="877"/>
                  </a:lnTo>
                  <a:lnTo>
                    <a:pt x="829" y="900"/>
                  </a:lnTo>
                  <a:lnTo>
                    <a:pt x="829" y="921"/>
                  </a:lnTo>
                  <a:lnTo>
                    <a:pt x="829" y="940"/>
                  </a:lnTo>
                  <a:lnTo>
                    <a:pt x="829" y="959"/>
                  </a:lnTo>
                  <a:lnTo>
                    <a:pt x="829" y="979"/>
                  </a:lnTo>
                  <a:lnTo>
                    <a:pt x="829" y="996"/>
                  </a:lnTo>
                  <a:lnTo>
                    <a:pt x="829" y="1011"/>
                  </a:lnTo>
                  <a:lnTo>
                    <a:pt x="829" y="1027"/>
                  </a:lnTo>
                  <a:lnTo>
                    <a:pt x="829" y="1042"/>
                  </a:lnTo>
                  <a:lnTo>
                    <a:pt x="829" y="1055"/>
                  </a:lnTo>
                  <a:lnTo>
                    <a:pt x="829" y="1067"/>
                  </a:lnTo>
                  <a:lnTo>
                    <a:pt x="829" y="1078"/>
                  </a:lnTo>
                  <a:lnTo>
                    <a:pt x="829" y="1088"/>
                  </a:lnTo>
                  <a:lnTo>
                    <a:pt x="829" y="1096"/>
                  </a:lnTo>
                  <a:lnTo>
                    <a:pt x="829" y="1103"/>
                  </a:lnTo>
                  <a:lnTo>
                    <a:pt x="829" y="1111"/>
                  </a:lnTo>
                  <a:lnTo>
                    <a:pt x="829" y="1117"/>
                  </a:lnTo>
                  <a:lnTo>
                    <a:pt x="829" y="1121"/>
                  </a:lnTo>
                  <a:lnTo>
                    <a:pt x="829" y="1124"/>
                  </a:lnTo>
                  <a:lnTo>
                    <a:pt x="829" y="1128"/>
                  </a:lnTo>
                  <a:lnTo>
                    <a:pt x="829" y="1128"/>
                  </a:lnTo>
                  <a:lnTo>
                    <a:pt x="829" y="1130"/>
                  </a:lnTo>
                  <a:lnTo>
                    <a:pt x="825" y="1228"/>
                  </a:lnTo>
                  <a:lnTo>
                    <a:pt x="819" y="1324"/>
                  </a:lnTo>
                  <a:lnTo>
                    <a:pt x="814" y="1418"/>
                  </a:lnTo>
                  <a:lnTo>
                    <a:pt x="804" y="1512"/>
                  </a:lnTo>
                  <a:lnTo>
                    <a:pt x="794" y="1602"/>
                  </a:lnTo>
                  <a:lnTo>
                    <a:pt x="781" y="1691"/>
                  </a:lnTo>
                  <a:lnTo>
                    <a:pt x="768" y="1779"/>
                  </a:lnTo>
                  <a:lnTo>
                    <a:pt x="752" y="1863"/>
                  </a:lnTo>
                  <a:lnTo>
                    <a:pt x="745" y="1904"/>
                  </a:lnTo>
                  <a:lnTo>
                    <a:pt x="735" y="1944"/>
                  </a:lnTo>
                  <a:lnTo>
                    <a:pt x="725" y="1982"/>
                  </a:lnTo>
                  <a:lnTo>
                    <a:pt x="716" y="2019"/>
                  </a:lnTo>
                  <a:lnTo>
                    <a:pt x="706" y="2055"/>
                  </a:lnTo>
                  <a:lnTo>
                    <a:pt x="695" y="2090"/>
                  </a:lnTo>
                  <a:lnTo>
                    <a:pt x="685" y="2124"/>
                  </a:lnTo>
                  <a:lnTo>
                    <a:pt x="674" y="2159"/>
                  </a:lnTo>
                  <a:lnTo>
                    <a:pt x="662" y="2190"/>
                  </a:lnTo>
                  <a:lnTo>
                    <a:pt x="650" y="2222"/>
                  </a:lnTo>
                  <a:lnTo>
                    <a:pt x="637" y="2253"/>
                  </a:lnTo>
                  <a:lnTo>
                    <a:pt x="626" y="2282"/>
                  </a:lnTo>
                  <a:lnTo>
                    <a:pt x="614" y="2311"/>
                  </a:lnTo>
                  <a:lnTo>
                    <a:pt x="601" y="2339"/>
                  </a:lnTo>
                  <a:lnTo>
                    <a:pt x="587" y="2366"/>
                  </a:lnTo>
                  <a:lnTo>
                    <a:pt x="576" y="2393"/>
                  </a:lnTo>
                  <a:lnTo>
                    <a:pt x="562" y="2416"/>
                  </a:lnTo>
                  <a:lnTo>
                    <a:pt x="551" y="2441"/>
                  </a:lnTo>
                  <a:lnTo>
                    <a:pt x="535" y="2464"/>
                  </a:lnTo>
                  <a:lnTo>
                    <a:pt x="522" y="2487"/>
                  </a:lnTo>
                  <a:lnTo>
                    <a:pt x="505" y="2510"/>
                  </a:lnTo>
                  <a:lnTo>
                    <a:pt x="489" y="2533"/>
                  </a:lnTo>
                  <a:lnTo>
                    <a:pt x="472" y="2556"/>
                  </a:lnTo>
                  <a:lnTo>
                    <a:pt x="453" y="2581"/>
                  </a:lnTo>
                  <a:lnTo>
                    <a:pt x="434" y="2604"/>
                  </a:lnTo>
                  <a:lnTo>
                    <a:pt x="414" y="2627"/>
                  </a:lnTo>
                  <a:lnTo>
                    <a:pt x="393" y="2650"/>
                  </a:lnTo>
                  <a:lnTo>
                    <a:pt x="372" y="2671"/>
                  </a:lnTo>
                  <a:lnTo>
                    <a:pt x="349" y="2694"/>
                  </a:lnTo>
                  <a:lnTo>
                    <a:pt x="326" y="2717"/>
                  </a:lnTo>
                  <a:lnTo>
                    <a:pt x="303" y="2740"/>
                  </a:lnTo>
                  <a:lnTo>
                    <a:pt x="278" y="2763"/>
                  </a:lnTo>
                  <a:lnTo>
                    <a:pt x="255" y="2781"/>
                  </a:lnTo>
                  <a:lnTo>
                    <a:pt x="232" y="2798"/>
                  </a:lnTo>
                  <a:lnTo>
                    <a:pt x="209" y="2813"/>
                  </a:lnTo>
                  <a:lnTo>
                    <a:pt x="190" y="2829"/>
                  </a:lnTo>
                  <a:lnTo>
                    <a:pt x="171" y="2842"/>
                  </a:lnTo>
                  <a:lnTo>
                    <a:pt x="153" y="2854"/>
                  </a:lnTo>
                  <a:lnTo>
                    <a:pt x="136" y="2863"/>
                  </a:lnTo>
                  <a:lnTo>
                    <a:pt x="121" y="2873"/>
                  </a:lnTo>
                  <a:lnTo>
                    <a:pt x="107" y="2882"/>
                  </a:lnTo>
                  <a:lnTo>
                    <a:pt x="94" y="2888"/>
                  </a:lnTo>
                  <a:lnTo>
                    <a:pt x="82" y="2896"/>
                  </a:lnTo>
                  <a:lnTo>
                    <a:pt x="71" y="2900"/>
                  </a:lnTo>
                  <a:lnTo>
                    <a:pt x="61" y="2904"/>
                  </a:lnTo>
                  <a:lnTo>
                    <a:pt x="52" y="2906"/>
                  </a:lnTo>
                  <a:lnTo>
                    <a:pt x="44" y="2907"/>
                  </a:lnTo>
                  <a:lnTo>
                    <a:pt x="38" y="2909"/>
                  </a:lnTo>
                  <a:lnTo>
                    <a:pt x="29" y="2907"/>
                  </a:lnTo>
                  <a:lnTo>
                    <a:pt x="21" y="2907"/>
                  </a:lnTo>
                  <a:lnTo>
                    <a:pt x="15" y="2906"/>
                  </a:lnTo>
                  <a:lnTo>
                    <a:pt x="9" y="2904"/>
                  </a:lnTo>
                  <a:lnTo>
                    <a:pt x="6" y="2900"/>
                  </a:lnTo>
                  <a:lnTo>
                    <a:pt x="4" y="2894"/>
                  </a:lnTo>
                  <a:lnTo>
                    <a:pt x="2" y="2888"/>
                  </a:lnTo>
                  <a:lnTo>
                    <a:pt x="0" y="2882"/>
                  </a:lnTo>
                  <a:lnTo>
                    <a:pt x="25" y="2846"/>
                  </a:lnTo>
                  <a:lnTo>
                    <a:pt x="50" y="2811"/>
                  </a:lnTo>
                  <a:lnTo>
                    <a:pt x="75" y="2777"/>
                  </a:lnTo>
                  <a:lnTo>
                    <a:pt x="98" y="2742"/>
                  </a:lnTo>
                  <a:lnTo>
                    <a:pt x="119" y="2710"/>
                  </a:lnTo>
                  <a:lnTo>
                    <a:pt x="140" y="2677"/>
                  </a:lnTo>
                  <a:lnTo>
                    <a:pt x="161" y="2644"/>
                  </a:lnTo>
                  <a:lnTo>
                    <a:pt x="180" y="2614"/>
                  </a:lnTo>
                  <a:lnTo>
                    <a:pt x="198" y="2583"/>
                  </a:lnTo>
                  <a:lnTo>
                    <a:pt x="215" y="2554"/>
                  </a:lnTo>
                  <a:lnTo>
                    <a:pt x="232" y="2524"/>
                  </a:lnTo>
                  <a:lnTo>
                    <a:pt x="247" y="2495"/>
                  </a:lnTo>
                  <a:lnTo>
                    <a:pt x="261" y="2468"/>
                  </a:lnTo>
                  <a:lnTo>
                    <a:pt x="274" y="2439"/>
                  </a:lnTo>
                  <a:lnTo>
                    <a:pt x="286" y="2412"/>
                  </a:lnTo>
                  <a:lnTo>
                    <a:pt x="297" y="2387"/>
                  </a:lnTo>
                  <a:lnTo>
                    <a:pt x="313" y="2353"/>
                  </a:lnTo>
                  <a:lnTo>
                    <a:pt x="326" y="2318"/>
                  </a:lnTo>
                  <a:lnTo>
                    <a:pt x="340" y="2284"/>
                  </a:lnTo>
                  <a:lnTo>
                    <a:pt x="353" y="2249"/>
                  </a:lnTo>
                  <a:lnTo>
                    <a:pt x="365" y="2213"/>
                  </a:lnTo>
                  <a:lnTo>
                    <a:pt x="376" y="2176"/>
                  </a:lnTo>
                  <a:lnTo>
                    <a:pt x="388" y="2140"/>
                  </a:lnTo>
                  <a:lnTo>
                    <a:pt x="399" y="2103"/>
                  </a:lnTo>
                  <a:lnTo>
                    <a:pt x="409" y="2065"/>
                  </a:lnTo>
                  <a:lnTo>
                    <a:pt x="418" y="2028"/>
                  </a:lnTo>
                  <a:lnTo>
                    <a:pt x="426" y="1990"/>
                  </a:lnTo>
                  <a:lnTo>
                    <a:pt x="434" y="1952"/>
                  </a:lnTo>
                  <a:lnTo>
                    <a:pt x="441" y="1911"/>
                  </a:lnTo>
                  <a:lnTo>
                    <a:pt x="449" y="1871"/>
                  </a:lnTo>
                  <a:lnTo>
                    <a:pt x="455" y="1831"/>
                  </a:lnTo>
                  <a:lnTo>
                    <a:pt x="462" y="1790"/>
                  </a:lnTo>
                  <a:lnTo>
                    <a:pt x="470" y="1748"/>
                  </a:lnTo>
                  <a:lnTo>
                    <a:pt x="476" y="1706"/>
                  </a:lnTo>
                  <a:lnTo>
                    <a:pt x="483" y="1662"/>
                  </a:lnTo>
                  <a:lnTo>
                    <a:pt x="489" y="1618"/>
                  </a:lnTo>
                  <a:lnTo>
                    <a:pt x="495" y="1574"/>
                  </a:lnTo>
                  <a:lnTo>
                    <a:pt x="501" y="1529"/>
                  </a:lnTo>
                  <a:lnTo>
                    <a:pt x="505" y="1483"/>
                  </a:lnTo>
                  <a:lnTo>
                    <a:pt x="510" y="1437"/>
                  </a:lnTo>
                  <a:lnTo>
                    <a:pt x="512" y="1391"/>
                  </a:lnTo>
                  <a:lnTo>
                    <a:pt x="516" y="1345"/>
                  </a:lnTo>
                  <a:lnTo>
                    <a:pt x="518" y="1297"/>
                  </a:lnTo>
                  <a:lnTo>
                    <a:pt x="522" y="1249"/>
                  </a:lnTo>
                  <a:lnTo>
                    <a:pt x="522" y="1201"/>
                  </a:lnTo>
                  <a:lnTo>
                    <a:pt x="524" y="1151"/>
                  </a:lnTo>
                  <a:lnTo>
                    <a:pt x="524" y="1101"/>
                  </a:lnTo>
                  <a:lnTo>
                    <a:pt x="526" y="1051"/>
                  </a:lnTo>
                  <a:lnTo>
                    <a:pt x="526" y="1050"/>
                  </a:lnTo>
                  <a:lnTo>
                    <a:pt x="526" y="1050"/>
                  </a:lnTo>
                  <a:lnTo>
                    <a:pt x="526" y="1048"/>
                  </a:lnTo>
                  <a:lnTo>
                    <a:pt x="526" y="1046"/>
                  </a:lnTo>
                  <a:lnTo>
                    <a:pt x="526" y="1044"/>
                  </a:lnTo>
                  <a:lnTo>
                    <a:pt x="526" y="1040"/>
                  </a:lnTo>
                  <a:lnTo>
                    <a:pt x="526" y="1036"/>
                  </a:lnTo>
                  <a:lnTo>
                    <a:pt x="526" y="1032"/>
                  </a:lnTo>
                  <a:lnTo>
                    <a:pt x="526" y="1027"/>
                  </a:lnTo>
                  <a:lnTo>
                    <a:pt x="526" y="1021"/>
                  </a:lnTo>
                  <a:lnTo>
                    <a:pt x="526" y="1015"/>
                  </a:lnTo>
                  <a:lnTo>
                    <a:pt x="526" y="1009"/>
                  </a:lnTo>
                  <a:lnTo>
                    <a:pt x="526" y="1002"/>
                  </a:lnTo>
                  <a:lnTo>
                    <a:pt x="526" y="994"/>
                  </a:lnTo>
                  <a:lnTo>
                    <a:pt x="526" y="984"/>
                  </a:lnTo>
                  <a:lnTo>
                    <a:pt x="526" y="977"/>
                  </a:lnTo>
                  <a:lnTo>
                    <a:pt x="526" y="967"/>
                  </a:lnTo>
                  <a:lnTo>
                    <a:pt x="526" y="956"/>
                  </a:lnTo>
                  <a:lnTo>
                    <a:pt x="526" y="946"/>
                  </a:lnTo>
                  <a:lnTo>
                    <a:pt x="526" y="934"/>
                  </a:lnTo>
                  <a:lnTo>
                    <a:pt x="526" y="923"/>
                  </a:lnTo>
                  <a:lnTo>
                    <a:pt x="526" y="909"/>
                  </a:lnTo>
                  <a:lnTo>
                    <a:pt x="526" y="896"/>
                  </a:lnTo>
                  <a:lnTo>
                    <a:pt x="526" y="883"/>
                  </a:lnTo>
                  <a:lnTo>
                    <a:pt x="526" y="869"/>
                  </a:lnTo>
                  <a:lnTo>
                    <a:pt x="526" y="854"/>
                  </a:lnTo>
                  <a:lnTo>
                    <a:pt x="526" y="838"/>
                  </a:lnTo>
                  <a:lnTo>
                    <a:pt x="526" y="823"/>
                  </a:lnTo>
                  <a:lnTo>
                    <a:pt x="526" y="806"/>
                  </a:lnTo>
                  <a:lnTo>
                    <a:pt x="526" y="789"/>
                  </a:lnTo>
                  <a:lnTo>
                    <a:pt x="526" y="771"/>
                  </a:lnTo>
                  <a:lnTo>
                    <a:pt x="526" y="754"/>
                  </a:lnTo>
                  <a:lnTo>
                    <a:pt x="524" y="723"/>
                  </a:lnTo>
                  <a:lnTo>
                    <a:pt x="524" y="693"/>
                  </a:lnTo>
                  <a:lnTo>
                    <a:pt x="524" y="664"/>
                  </a:lnTo>
                  <a:lnTo>
                    <a:pt x="522" y="635"/>
                  </a:lnTo>
                  <a:lnTo>
                    <a:pt x="520" y="606"/>
                  </a:lnTo>
                  <a:lnTo>
                    <a:pt x="518" y="579"/>
                  </a:lnTo>
                  <a:lnTo>
                    <a:pt x="516" y="552"/>
                  </a:lnTo>
                  <a:lnTo>
                    <a:pt x="514" y="526"/>
                  </a:lnTo>
                  <a:lnTo>
                    <a:pt x="512" y="501"/>
                  </a:lnTo>
                  <a:lnTo>
                    <a:pt x="508" y="476"/>
                  </a:lnTo>
                  <a:lnTo>
                    <a:pt x="505" y="451"/>
                  </a:lnTo>
                  <a:lnTo>
                    <a:pt x="501" y="428"/>
                  </a:lnTo>
                  <a:lnTo>
                    <a:pt x="497" y="407"/>
                  </a:lnTo>
                  <a:lnTo>
                    <a:pt x="491" y="384"/>
                  </a:lnTo>
                  <a:lnTo>
                    <a:pt x="485" y="362"/>
                  </a:lnTo>
                  <a:lnTo>
                    <a:pt x="482" y="343"/>
                  </a:lnTo>
                  <a:lnTo>
                    <a:pt x="478" y="318"/>
                  </a:lnTo>
                  <a:lnTo>
                    <a:pt x="474" y="295"/>
                  </a:lnTo>
                  <a:lnTo>
                    <a:pt x="470" y="272"/>
                  </a:lnTo>
                  <a:lnTo>
                    <a:pt x="464" y="249"/>
                  </a:lnTo>
                  <a:lnTo>
                    <a:pt x="459" y="226"/>
                  </a:lnTo>
                  <a:lnTo>
                    <a:pt x="451" y="205"/>
                  </a:lnTo>
                  <a:lnTo>
                    <a:pt x="441" y="184"/>
                  </a:lnTo>
                  <a:lnTo>
                    <a:pt x="430" y="165"/>
                  </a:lnTo>
                  <a:lnTo>
                    <a:pt x="422" y="157"/>
                  </a:lnTo>
                  <a:lnTo>
                    <a:pt x="414" y="149"/>
                  </a:lnTo>
                  <a:lnTo>
                    <a:pt x="409" y="144"/>
                  </a:lnTo>
                  <a:lnTo>
                    <a:pt x="401" y="136"/>
                  </a:lnTo>
                  <a:lnTo>
                    <a:pt x="395" y="130"/>
                  </a:lnTo>
                  <a:lnTo>
                    <a:pt x="391" y="124"/>
                  </a:lnTo>
                  <a:lnTo>
                    <a:pt x="386" y="119"/>
                  </a:lnTo>
                  <a:lnTo>
                    <a:pt x="382" y="115"/>
                  </a:lnTo>
                  <a:lnTo>
                    <a:pt x="378" y="109"/>
                  </a:lnTo>
                  <a:lnTo>
                    <a:pt x="376" y="105"/>
                  </a:lnTo>
                  <a:lnTo>
                    <a:pt x="372" y="101"/>
                  </a:lnTo>
                  <a:lnTo>
                    <a:pt x="370" y="98"/>
                  </a:lnTo>
                  <a:lnTo>
                    <a:pt x="368" y="94"/>
                  </a:lnTo>
                  <a:lnTo>
                    <a:pt x="368" y="90"/>
                  </a:lnTo>
                  <a:lnTo>
                    <a:pt x="366" y="84"/>
                  </a:lnTo>
                  <a:lnTo>
                    <a:pt x="366" y="75"/>
                  </a:lnTo>
                  <a:lnTo>
                    <a:pt x="368" y="63"/>
                  </a:lnTo>
                  <a:lnTo>
                    <a:pt x="370" y="55"/>
                  </a:lnTo>
                  <a:lnTo>
                    <a:pt x="372" y="46"/>
                  </a:lnTo>
                  <a:lnTo>
                    <a:pt x="376" y="38"/>
                  </a:lnTo>
                  <a:lnTo>
                    <a:pt x="380" y="30"/>
                  </a:lnTo>
                  <a:lnTo>
                    <a:pt x="386" y="25"/>
                  </a:lnTo>
                  <a:lnTo>
                    <a:pt x="391" y="19"/>
                  </a:lnTo>
                  <a:lnTo>
                    <a:pt x="397" y="15"/>
                  </a:lnTo>
                  <a:lnTo>
                    <a:pt x="405" y="11"/>
                  </a:lnTo>
                  <a:lnTo>
                    <a:pt x="412" y="7"/>
                  </a:lnTo>
                  <a:lnTo>
                    <a:pt x="420" y="4"/>
                  </a:lnTo>
                  <a:lnTo>
                    <a:pt x="430" y="2"/>
                  </a:lnTo>
                  <a:lnTo>
                    <a:pt x="439" y="0"/>
                  </a:lnTo>
                  <a:lnTo>
                    <a:pt x="451" y="0"/>
                  </a:lnTo>
                  <a:lnTo>
                    <a:pt x="462" y="0"/>
                  </a:lnTo>
                  <a:lnTo>
                    <a:pt x="4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3022007" y="3624933"/>
              <a:ext cx="601422" cy="1107404"/>
            </a:xfrm>
            <a:custGeom>
              <a:avLst/>
              <a:gdLst/>
              <a:ahLst/>
              <a:cxnLst>
                <a:cxn ang="0">
                  <a:pos x="1295" y="16"/>
                </a:cxn>
                <a:cxn ang="0">
                  <a:pos x="1403" y="73"/>
                </a:cxn>
                <a:cxn ang="0">
                  <a:pos x="1547" y="166"/>
                </a:cxn>
                <a:cxn ang="0">
                  <a:pos x="1639" y="244"/>
                </a:cxn>
                <a:cxn ang="0">
                  <a:pos x="1685" y="309"/>
                </a:cxn>
                <a:cxn ang="0">
                  <a:pos x="1687" y="381"/>
                </a:cxn>
                <a:cxn ang="0">
                  <a:pos x="1643" y="482"/>
                </a:cxn>
                <a:cxn ang="0">
                  <a:pos x="1616" y="572"/>
                </a:cxn>
                <a:cxn ang="0">
                  <a:pos x="1595" y="684"/>
                </a:cxn>
                <a:cxn ang="0">
                  <a:pos x="1579" y="818"/>
                </a:cxn>
                <a:cxn ang="0">
                  <a:pos x="1570" y="974"/>
                </a:cxn>
                <a:cxn ang="0">
                  <a:pos x="1566" y="1152"/>
                </a:cxn>
                <a:cxn ang="0">
                  <a:pos x="1566" y="1336"/>
                </a:cxn>
                <a:cxn ang="0">
                  <a:pos x="1568" y="1499"/>
                </a:cxn>
                <a:cxn ang="0">
                  <a:pos x="1572" y="1645"/>
                </a:cxn>
                <a:cxn ang="0">
                  <a:pos x="1576" y="1772"/>
                </a:cxn>
                <a:cxn ang="0">
                  <a:pos x="1581" y="1899"/>
                </a:cxn>
                <a:cxn ang="0">
                  <a:pos x="1595" y="2183"/>
                </a:cxn>
                <a:cxn ang="0">
                  <a:pos x="1593" y="2494"/>
                </a:cxn>
                <a:cxn ang="0">
                  <a:pos x="1560" y="2749"/>
                </a:cxn>
                <a:cxn ang="0">
                  <a:pos x="1491" y="2954"/>
                </a:cxn>
                <a:cxn ang="0">
                  <a:pos x="1393" y="3110"/>
                </a:cxn>
                <a:cxn ang="0">
                  <a:pos x="1305" y="3198"/>
                </a:cxn>
                <a:cxn ang="0">
                  <a:pos x="1194" y="3066"/>
                </a:cxn>
                <a:cxn ang="0">
                  <a:pos x="1090" y="2597"/>
                </a:cxn>
                <a:cxn ang="0">
                  <a:pos x="1132" y="2576"/>
                </a:cxn>
                <a:cxn ang="0">
                  <a:pos x="1169" y="2536"/>
                </a:cxn>
                <a:cxn ang="0">
                  <a:pos x="1192" y="2463"/>
                </a:cxn>
                <a:cxn ang="0">
                  <a:pos x="1211" y="2344"/>
                </a:cxn>
                <a:cxn ang="0">
                  <a:pos x="1224" y="2183"/>
                </a:cxn>
                <a:cxn ang="0">
                  <a:pos x="1232" y="1977"/>
                </a:cxn>
                <a:cxn ang="0">
                  <a:pos x="1236" y="1730"/>
                </a:cxn>
                <a:cxn ang="0">
                  <a:pos x="1236" y="1509"/>
                </a:cxn>
                <a:cxn ang="0">
                  <a:pos x="1236" y="1338"/>
                </a:cxn>
                <a:cxn ang="0">
                  <a:pos x="1232" y="1150"/>
                </a:cxn>
                <a:cxn ang="0">
                  <a:pos x="1226" y="943"/>
                </a:cxn>
                <a:cxn ang="0">
                  <a:pos x="1219" y="718"/>
                </a:cxn>
                <a:cxn ang="0">
                  <a:pos x="1211" y="501"/>
                </a:cxn>
                <a:cxn ang="0">
                  <a:pos x="1203" y="425"/>
                </a:cxn>
                <a:cxn ang="0">
                  <a:pos x="1190" y="379"/>
                </a:cxn>
                <a:cxn ang="0">
                  <a:pos x="1150" y="344"/>
                </a:cxn>
                <a:cxn ang="0">
                  <a:pos x="1073" y="331"/>
                </a:cxn>
                <a:cxn ang="0">
                  <a:pos x="1006" y="338"/>
                </a:cxn>
                <a:cxn ang="0">
                  <a:pos x="888" y="354"/>
                </a:cxn>
                <a:cxn ang="0">
                  <a:pos x="687" y="396"/>
                </a:cxn>
                <a:cxn ang="0">
                  <a:pos x="474" y="452"/>
                </a:cxn>
                <a:cxn ang="0">
                  <a:pos x="322" y="496"/>
                </a:cxn>
                <a:cxn ang="0">
                  <a:pos x="234" y="530"/>
                </a:cxn>
                <a:cxn ang="0">
                  <a:pos x="176" y="532"/>
                </a:cxn>
                <a:cxn ang="0">
                  <a:pos x="123" y="511"/>
                </a:cxn>
                <a:cxn ang="0">
                  <a:pos x="63" y="471"/>
                </a:cxn>
                <a:cxn ang="0">
                  <a:pos x="23" y="423"/>
                </a:cxn>
                <a:cxn ang="0">
                  <a:pos x="2" y="386"/>
                </a:cxn>
                <a:cxn ang="0">
                  <a:pos x="8" y="344"/>
                </a:cxn>
                <a:cxn ang="0">
                  <a:pos x="92" y="321"/>
                </a:cxn>
                <a:cxn ang="0">
                  <a:pos x="322" y="285"/>
                </a:cxn>
                <a:cxn ang="0">
                  <a:pos x="579" y="231"/>
                </a:cxn>
                <a:cxn ang="0">
                  <a:pos x="814" y="166"/>
                </a:cxn>
                <a:cxn ang="0">
                  <a:pos x="983" y="108"/>
                </a:cxn>
                <a:cxn ang="0">
                  <a:pos x="1117" y="56"/>
                </a:cxn>
                <a:cxn ang="0">
                  <a:pos x="1190" y="22"/>
                </a:cxn>
                <a:cxn ang="0">
                  <a:pos x="1230" y="4"/>
                </a:cxn>
                <a:cxn ang="0">
                  <a:pos x="1244" y="0"/>
                </a:cxn>
              </a:cxnLst>
              <a:rect l="0" t="0" r="r" b="b"/>
              <a:pathLst>
                <a:path w="1693" h="3221">
                  <a:moveTo>
                    <a:pt x="1244" y="0"/>
                  </a:moveTo>
                  <a:lnTo>
                    <a:pt x="1251" y="0"/>
                  </a:lnTo>
                  <a:lnTo>
                    <a:pt x="1261" y="2"/>
                  </a:lnTo>
                  <a:lnTo>
                    <a:pt x="1270" y="6"/>
                  </a:lnTo>
                  <a:lnTo>
                    <a:pt x="1282" y="10"/>
                  </a:lnTo>
                  <a:lnTo>
                    <a:pt x="1295" y="16"/>
                  </a:lnTo>
                  <a:lnTo>
                    <a:pt x="1311" y="22"/>
                  </a:lnTo>
                  <a:lnTo>
                    <a:pt x="1326" y="29"/>
                  </a:lnTo>
                  <a:lnTo>
                    <a:pt x="1343" y="39"/>
                  </a:lnTo>
                  <a:lnTo>
                    <a:pt x="1363" y="48"/>
                  </a:lnTo>
                  <a:lnTo>
                    <a:pt x="1382" y="60"/>
                  </a:lnTo>
                  <a:lnTo>
                    <a:pt x="1403" y="73"/>
                  </a:lnTo>
                  <a:lnTo>
                    <a:pt x="1426" y="87"/>
                  </a:lnTo>
                  <a:lnTo>
                    <a:pt x="1449" y="100"/>
                  </a:lnTo>
                  <a:lnTo>
                    <a:pt x="1474" y="118"/>
                  </a:lnTo>
                  <a:lnTo>
                    <a:pt x="1501" y="135"/>
                  </a:lnTo>
                  <a:lnTo>
                    <a:pt x="1528" y="152"/>
                  </a:lnTo>
                  <a:lnTo>
                    <a:pt x="1547" y="166"/>
                  </a:lnTo>
                  <a:lnTo>
                    <a:pt x="1566" y="179"/>
                  </a:lnTo>
                  <a:lnTo>
                    <a:pt x="1583" y="192"/>
                  </a:lnTo>
                  <a:lnTo>
                    <a:pt x="1599" y="206"/>
                  </a:lnTo>
                  <a:lnTo>
                    <a:pt x="1612" y="219"/>
                  </a:lnTo>
                  <a:lnTo>
                    <a:pt x="1626" y="231"/>
                  </a:lnTo>
                  <a:lnTo>
                    <a:pt x="1639" y="244"/>
                  </a:lnTo>
                  <a:lnTo>
                    <a:pt x="1650" y="256"/>
                  </a:lnTo>
                  <a:lnTo>
                    <a:pt x="1660" y="267"/>
                  </a:lnTo>
                  <a:lnTo>
                    <a:pt x="1668" y="279"/>
                  </a:lnTo>
                  <a:lnTo>
                    <a:pt x="1675" y="288"/>
                  </a:lnTo>
                  <a:lnTo>
                    <a:pt x="1681" y="300"/>
                  </a:lnTo>
                  <a:lnTo>
                    <a:pt x="1685" y="309"/>
                  </a:lnTo>
                  <a:lnTo>
                    <a:pt x="1689" y="319"/>
                  </a:lnTo>
                  <a:lnTo>
                    <a:pt x="1691" y="329"/>
                  </a:lnTo>
                  <a:lnTo>
                    <a:pt x="1693" y="338"/>
                  </a:lnTo>
                  <a:lnTo>
                    <a:pt x="1691" y="352"/>
                  </a:lnTo>
                  <a:lnTo>
                    <a:pt x="1689" y="365"/>
                  </a:lnTo>
                  <a:lnTo>
                    <a:pt x="1687" y="381"/>
                  </a:lnTo>
                  <a:lnTo>
                    <a:pt x="1681" y="396"/>
                  </a:lnTo>
                  <a:lnTo>
                    <a:pt x="1675" y="413"/>
                  </a:lnTo>
                  <a:lnTo>
                    <a:pt x="1668" y="432"/>
                  </a:lnTo>
                  <a:lnTo>
                    <a:pt x="1658" y="450"/>
                  </a:lnTo>
                  <a:lnTo>
                    <a:pt x="1649" y="471"/>
                  </a:lnTo>
                  <a:lnTo>
                    <a:pt x="1643" y="482"/>
                  </a:lnTo>
                  <a:lnTo>
                    <a:pt x="1637" y="496"/>
                  </a:lnTo>
                  <a:lnTo>
                    <a:pt x="1633" y="509"/>
                  </a:lnTo>
                  <a:lnTo>
                    <a:pt x="1627" y="524"/>
                  </a:lnTo>
                  <a:lnTo>
                    <a:pt x="1624" y="540"/>
                  </a:lnTo>
                  <a:lnTo>
                    <a:pt x="1620" y="555"/>
                  </a:lnTo>
                  <a:lnTo>
                    <a:pt x="1616" y="572"/>
                  </a:lnTo>
                  <a:lnTo>
                    <a:pt x="1612" y="590"/>
                  </a:lnTo>
                  <a:lnTo>
                    <a:pt x="1608" y="607"/>
                  </a:lnTo>
                  <a:lnTo>
                    <a:pt x="1604" y="624"/>
                  </a:lnTo>
                  <a:lnTo>
                    <a:pt x="1601" y="643"/>
                  </a:lnTo>
                  <a:lnTo>
                    <a:pt x="1597" y="663"/>
                  </a:lnTo>
                  <a:lnTo>
                    <a:pt x="1595" y="684"/>
                  </a:lnTo>
                  <a:lnTo>
                    <a:pt x="1591" y="705"/>
                  </a:lnTo>
                  <a:lnTo>
                    <a:pt x="1589" y="726"/>
                  </a:lnTo>
                  <a:lnTo>
                    <a:pt x="1585" y="747"/>
                  </a:lnTo>
                  <a:lnTo>
                    <a:pt x="1583" y="770"/>
                  </a:lnTo>
                  <a:lnTo>
                    <a:pt x="1581" y="793"/>
                  </a:lnTo>
                  <a:lnTo>
                    <a:pt x="1579" y="818"/>
                  </a:lnTo>
                  <a:lnTo>
                    <a:pt x="1578" y="841"/>
                  </a:lnTo>
                  <a:lnTo>
                    <a:pt x="1576" y="868"/>
                  </a:lnTo>
                  <a:lnTo>
                    <a:pt x="1574" y="893"/>
                  </a:lnTo>
                  <a:lnTo>
                    <a:pt x="1572" y="920"/>
                  </a:lnTo>
                  <a:lnTo>
                    <a:pt x="1570" y="947"/>
                  </a:lnTo>
                  <a:lnTo>
                    <a:pt x="1570" y="974"/>
                  </a:lnTo>
                  <a:lnTo>
                    <a:pt x="1568" y="1002"/>
                  </a:lnTo>
                  <a:lnTo>
                    <a:pt x="1568" y="1031"/>
                  </a:lnTo>
                  <a:lnTo>
                    <a:pt x="1566" y="1060"/>
                  </a:lnTo>
                  <a:lnTo>
                    <a:pt x="1566" y="1091"/>
                  </a:lnTo>
                  <a:lnTo>
                    <a:pt x="1566" y="1121"/>
                  </a:lnTo>
                  <a:lnTo>
                    <a:pt x="1566" y="1152"/>
                  </a:lnTo>
                  <a:lnTo>
                    <a:pt x="1566" y="1185"/>
                  </a:lnTo>
                  <a:lnTo>
                    <a:pt x="1566" y="1215"/>
                  </a:lnTo>
                  <a:lnTo>
                    <a:pt x="1566" y="1246"/>
                  </a:lnTo>
                  <a:lnTo>
                    <a:pt x="1566" y="1277"/>
                  </a:lnTo>
                  <a:lnTo>
                    <a:pt x="1566" y="1306"/>
                  </a:lnTo>
                  <a:lnTo>
                    <a:pt x="1566" y="1336"/>
                  </a:lnTo>
                  <a:lnTo>
                    <a:pt x="1566" y="1365"/>
                  </a:lnTo>
                  <a:lnTo>
                    <a:pt x="1566" y="1392"/>
                  </a:lnTo>
                  <a:lnTo>
                    <a:pt x="1566" y="1421"/>
                  </a:lnTo>
                  <a:lnTo>
                    <a:pt x="1568" y="1448"/>
                  </a:lnTo>
                  <a:lnTo>
                    <a:pt x="1568" y="1474"/>
                  </a:lnTo>
                  <a:lnTo>
                    <a:pt x="1568" y="1499"/>
                  </a:lnTo>
                  <a:lnTo>
                    <a:pt x="1568" y="1524"/>
                  </a:lnTo>
                  <a:lnTo>
                    <a:pt x="1568" y="1551"/>
                  </a:lnTo>
                  <a:lnTo>
                    <a:pt x="1570" y="1574"/>
                  </a:lnTo>
                  <a:lnTo>
                    <a:pt x="1570" y="1599"/>
                  </a:lnTo>
                  <a:lnTo>
                    <a:pt x="1570" y="1622"/>
                  </a:lnTo>
                  <a:lnTo>
                    <a:pt x="1572" y="1645"/>
                  </a:lnTo>
                  <a:lnTo>
                    <a:pt x="1572" y="1668"/>
                  </a:lnTo>
                  <a:lnTo>
                    <a:pt x="1572" y="1689"/>
                  </a:lnTo>
                  <a:lnTo>
                    <a:pt x="1574" y="1711"/>
                  </a:lnTo>
                  <a:lnTo>
                    <a:pt x="1574" y="1732"/>
                  </a:lnTo>
                  <a:lnTo>
                    <a:pt x="1574" y="1753"/>
                  </a:lnTo>
                  <a:lnTo>
                    <a:pt x="1576" y="1772"/>
                  </a:lnTo>
                  <a:lnTo>
                    <a:pt x="1576" y="1793"/>
                  </a:lnTo>
                  <a:lnTo>
                    <a:pt x="1578" y="1812"/>
                  </a:lnTo>
                  <a:lnTo>
                    <a:pt x="1578" y="1830"/>
                  </a:lnTo>
                  <a:lnTo>
                    <a:pt x="1579" y="1849"/>
                  </a:lnTo>
                  <a:lnTo>
                    <a:pt x="1579" y="1866"/>
                  </a:lnTo>
                  <a:lnTo>
                    <a:pt x="1581" y="1899"/>
                  </a:lnTo>
                  <a:lnTo>
                    <a:pt x="1585" y="1931"/>
                  </a:lnTo>
                  <a:lnTo>
                    <a:pt x="1587" y="1979"/>
                  </a:lnTo>
                  <a:lnTo>
                    <a:pt x="1589" y="2027"/>
                  </a:lnTo>
                  <a:lnTo>
                    <a:pt x="1591" y="2079"/>
                  </a:lnTo>
                  <a:lnTo>
                    <a:pt x="1593" y="2129"/>
                  </a:lnTo>
                  <a:lnTo>
                    <a:pt x="1595" y="2183"/>
                  </a:lnTo>
                  <a:lnTo>
                    <a:pt x="1597" y="2236"/>
                  </a:lnTo>
                  <a:lnTo>
                    <a:pt x="1597" y="2292"/>
                  </a:lnTo>
                  <a:lnTo>
                    <a:pt x="1597" y="2348"/>
                  </a:lnTo>
                  <a:lnTo>
                    <a:pt x="1597" y="2398"/>
                  </a:lnTo>
                  <a:lnTo>
                    <a:pt x="1595" y="2448"/>
                  </a:lnTo>
                  <a:lnTo>
                    <a:pt x="1593" y="2494"/>
                  </a:lnTo>
                  <a:lnTo>
                    <a:pt x="1589" y="2540"/>
                  </a:lnTo>
                  <a:lnTo>
                    <a:pt x="1585" y="2586"/>
                  </a:lnTo>
                  <a:lnTo>
                    <a:pt x="1581" y="2628"/>
                  </a:lnTo>
                  <a:lnTo>
                    <a:pt x="1574" y="2670"/>
                  </a:lnTo>
                  <a:lnTo>
                    <a:pt x="1568" y="2711"/>
                  </a:lnTo>
                  <a:lnTo>
                    <a:pt x="1560" y="2749"/>
                  </a:lnTo>
                  <a:lnTo>
                    <a:pt x="1551" y="2787"/>
                  </a:lnTo>
                  <a:lnTo>
                    <a:pt x="1541" y="2822"/>
                  </a:lnTo>
                  <a:lnTo>
                    <a:pt x="1530" y="2858"/>
                  </a:lnTo>
                  <a:lnTo>
                    <a:pt x="1518" y="2891"/>
                  </a:lnTo>
                  <a:lnTo>
                    <a:pt x="1505" y="2924"/>
                  </a:lnTo>
                  <a:lnTo>
                    <a:pt x="1491" y="2954"/>
                  </a:lnTo>
                  <a:lnTo>
                    <a:pt x="1478" y="2983"/>
                  </a:lnTo>
                  <a:lnTo>
                    <a:pt x="1460" y="3012"/>
                  </a:lnTo>
                  <a:lnTo>
                    <a:pt x="1443" y="3039"/>
                  </a:lnTo>
                  <a:lnTo>
                    <a:pt x="1426" y="3064"/>
                  </a:lnTo>
                  <a:lnTo>
                    <a:pt x="1411" y="3087"/>
                  </a:lnTo>
                  <a:lnTo>
                    <a:pt x="1393" y="3110"/>
                  </a:lnTo>
                  <a:lnTo>
                    <a:pt x="1378" y="3129"/>
                  </a:lnTo>
                  <a:lnTo>
                    <a:pt x="1363" y="3146"/>
                  </a:lnTo>
                  <a:lnTo>
                    <a:pt x="1347" y="3162"/>
                  </a:lnTo>
                  <a:lnTo>
                    <a:pt x="1334" y="3175"/>
                  </a:lnTo>
                  <a:lnTo>
                    <a:pt x="1318" y="3188"/>
                  </a:lnTo>
                  <a:lnTo>
                    <a:pt x="1305" y="3198"/>
                  </a:lnTo>
                  <a:lnTo>
                    <a:pt x="1292" y="3206"/>
                  </a:lnTo>
                  <a:lnTo>
                    <a:pt x="1276" y="3213"/>
                  </a:lnTo>
                  <a:lnTo>
                    <a:pt x="1263" y="3217"/>
                  </a:lnTo>
                  <a:lnTo>
                    <a:pt x="1249" y="3221"/>
                  </a:lnTo>
                  <a:lnTo>
                    <a:pt x="1238" y="3221"/>
                  </a:lnTo>
                  <a:lnTo>
                    <a:pt x="1194" y="3066"/>
                  </a:lnTo>
                  <a:lnTo>
                    <a:pt x="1151" y="2910"/>
                  </a:lnTo>
                  <a:lnTo>
                    <a:pt x="1109" y="2755"/>
                  </a:lnTo>
                  <a:lnTo>
                    <a:pt x="1067" y="2599"/>
                  </a:lnTo>
                  <a:lnTo>
                    <a:pt x="1075" y="2599"/>
                  </a:lnTo>
                  <a:lnTo>
                    <a:pt x="1082" y="2597"/>
                  </a:lnTo>
                  <a:lnTo>
                    <a:pt x="1090" y="2597"/>
                  </a:lnTo>
                  <a:lnTo>
                    <a:pt x="1098" y="2595"/>
                  </a:lnTo>
                  <a:lnTo>
                    <a:pt x="1105" y="2592"/>
                  </a:lnTo>
                  <a:lnTo>
                    <a:pt x="1111" y="2588"/>
                  </a:lnTo>
                  <a:lnTo>
                    <a:pt x="1119" y="2584"/>
                  </a:lnTo>
                  <a:lnTo>
                    <a:pt x="1125" y="2580"/>
                  </a:lnTo>
                  <a:lnTo>
                    <a:pt x="1132" y="2576"/>
                  </a:lnTo>
                  <a:lnTo>
                    <a:pt x="1138" y="2570"/>
                  </a:lnTo>
                  <a:lnTo>
                    <a:pt x="1144" y="2565"/>
                  </a:lnTo>
                  <a:lnTo>
                    <a:pt x="1150" y="2557"/>
                  </a:lnTo>
                  <a:lnTo>
                    <a:pt x="1157" y="2551"/>
                  </a:lnTo>
                  <a:lnTo>
                    <a:pt x="1163" y="2544"/>
                  </a:lnTo>
                  <a:lnTo>
                    <a:pt x="1169" y="2536"/>
                  </a:lnTo>
                  <a:lnTo>
                    <a:pt x="1174" y="2526"/>
                  </a:lnTo>
                  <a:lnTo>
                    <a:pt x="1178" y="2517"/>
                  </a:lnTo>
                  <a:lnTo>
                    <a:pt x="1182" y="2505"/>
                  </a:lnTo>
                  <a:lnTo>
                    <a:pt x="1186" y="2492"/>
                  </a:lnTo>
                  <a:lnTo>
                    <a:pt x="1190" y="2478"/>
                  </a:lnTo>
                  <a:lnTo>
                    <a:pt x="1192" y="2463"/>
                  </a:lnTo>
                  <a:lnTo>
                    <a:pt x="1196" y="2446"/>
                  </a:lnTo>
                  <a:lnTo>
                    <a:pt x="1199" y="2428"/>
                  </a:lnTo>
                  <a:lnTo>
                    <a:pt x="1201" y="2409"/>
                  </a:lnTo>
                  <a:lnTo>
                    <a:pt x="1205" y="2388"/>
                  </a:lnTo>
                  <a:lnTo>
                    <a:pt x="1207" y="2367"/>
                  </a:lnTo>
                  <a:lnTo>
                    <a:pt x="1211" y="2344"/>
                  </a:lnTo>
                  <a:lnTo>
                    <a:pt x="1213" y="2321"/>
                  </a:lnTo>
                  <a:lnTo>
                    <a:pt x="1215" y="2296"/>
                  </a:lnTo>
                  <a:lnTo>
                    <a:pt x="1217" y="2269"/>
                  </a:lnTo>
                  <a:lnTo>
                    <a:pt x="1221" y="2242"/>
                  </a:lnTo>
                  <a:lnTo>
                    <a:pt x="1222" y="2213"/>
                  </a:lnTo>
                  <a:lnTo>
                    <a:pt x="1224" y="2183"/>
                  </a:lnTo>
                  <a:lnTo>
                    <a:pt x="1224" y="2152"/>
                  </a:lnTo>
                  <a:lnTo>
                    <a:pt x="1226" y="2119"/>
                  </a:lnTo>
                  <a:lnTo>
                    <a:pt x="1228" y="2087"/>
                  </a:lnTo>
                  <a:lnTo>
                    <a:pt x="1230" y="2052"/>
                  </a:lnTo>
                  <a:lnTo>
                    <a:pt x="1230" y="2016"/>
                  </a:lnTo>
                  <a:lnTo>
                    <a:pt x="1232" y="1977"/>
                  </a:lnTo>
                  <a:lnTo>
                    <a:pt x="1234" y="1939"/>
                  </a:lnTo>
                  <a:lnTo>
                    <a:pt x="1234" y="1901"/>
                  </a:lnTo>
                  <a:lnTo>
                    <a:pt x="1234" y="1858"/>
                  </a:lnTo>
                  <a:lnTo>
                    <a:pt x="1236" y="1816"/>
                  </a:lnTo>
                  <a:lnTo>
                    <a:pt x="1236" y="1774"/>
                  </a:lnTo>
                  <a:lnTo>
                    <a:pt x="1236" y="1730"/>
                  </a:lnTo>
                  <a:lnTo>
                    <a:pt x="1236" y="1684"/>
                  </a:lnTo>
                  <a:lnTo>
                    <a:pt x="1236" y="1636"/>
                  </a:lnTo>
                  <a:lnTo>
                    <a:pt x="1238" y="1588"/>
                  </a:lnTo>
                  <a:lnTo>
                    <a:pt x="1238" y="1563"/>
                  </a:lnTo>
                  <a:lnTo>
                    <a:pt x="1236" y="1536"/>
                  </a:lnTo>
                  <a:lnTo>
                    <a:pt x="1236" y="1509"/>
                  </a:lnTo>
                  <a:lnTo>
                    <a:pt x="1236" y="1482"/>
                  </a:lnTo>
                  <a:lnTo>
                    <a:pt x="1236" y="1455"/>
                  </a:lnTo>
                  <a:lnTo>
                    <a:pt x="1236" y="1427"/>
                  </a:lnTo>
                  <a:lnTo>
                    <a:pt x="1236" y="1398"/>
                  </a:lnTo>
                  <a:lnTo>
                    <a:pt x="1236" y="1369"/>
                  </a:lnTo>
                  <a:lnTo>
                    <a:pt x="1236" y="1338"/>
                  </a:lnTo>
                  <a:lnTo>
                    <a:pt x="1234" y="1308"/>
                  </a:lnTo>
                  <a:lnTo>
                    <a:pt x="1234" y="1277"/>
                  </a:lnTo>
                  <a:lnTo>
                    <a:pt x="1234" y="1246"/>
                  </a:lnTo>
                  <a:lnTo>
                    <a:pt x="1234" y="1215"/>
                  </a:lnTo>
                  <a:lnTo>
                    <a:pt x="1232" y="1183"/>
                  </a:lnTo>
                  <a:lnTo>
                    <a:pt x="1232" y="1150"/>
                  </a:lnTo>
                  <a:lnTo>
                    <a:pt x="1232" y="1116"/>
                  </a:lnTo>
                  <a:lnTo>
                    <a:pt x="1230" y="1083"/>
                  </a:lnTo>
                  <a:lnTo>
                    <a:pt x="1230" y="1048"/>
                  </a:lnTo>
                  <a:lnTo>
                    <a:pt x="1228" y="1014"/>
                  </a:lnTo>
                  <a:lnTo>
                    <a:pt x="1228" y="979"/>
                  </a:lnTo>
                  <a:lnTo>
                    <a:pt x="1226" y="943"/>
                  </a:lnTo>
                  <a:lnTo>
                    <a:pt x="1226" y="906"/>
                  </a:lnTo>
                  <a:lnTo>
                    <a:pt x="1224" y="870"/>
                  </a:lnTo>
                  <a:lnTo>
                    <a:pt x="1222" y="832"/>
                  </a:lnTo>
                  <a:lnTo>
                    <a:pt x="1222" y="795"/>
                  </a:lnTo>
                  <a:lnTo>
                    <a:pt x="1221" y="757"/>
                  </a:lnTo>
                  <a:lnTo>
                    <a:pt x="1219" y="718"/>
                  </a:lnTo>
                  <a:lnTo>
                    <a:pt x="1219" y="678"/>
                  </a:lnTo>
                  <a:lnTo>
                    <a:pt x="1217" y="638"/>
                  </a:lnTo>
                  <a:lnTo>
                    <a:pt x="1215" y="599"/>
                  </a:lnTo>
                  <a:lnTo>
                    <a:pt x="1213" y="557"/>
                  </a:lnTo>
                  <a:lnTo>
                    <a:pt x="1211" y="517"/>
                  </a:lnTo>
                  <a:lnTo>
                    <a:pt x="1211" y="501"/>
                  </a:lnTo>
                  <a:lnTo>
                    <a:pt x="1209" y="486"/>
                  </a:lnTo>
                  <a:lnTo>
                    <a:pt x="1207" y="473"/>
                  </a:lnTo>
                  <a:lnTo>
                    <a:pt x="1207" y="459"/>
                  </a:lnTo>
                  <a:lnTo>
                    <a:pt x="1205" y="448"/>
                  </a:lnTo>
                  <a:lnTo>
                    <a:pt x="1203" y="436"/>
                  </a:lnTo>
                  <a:lnTo>
                    <a:pt x="1203" y="425"/>
                  </a:lnTo>
                  <a:lnTo>
                    <a:pt x="1201" y="415"/>
                  </a:lnTo>
                  <a:lnTo>
                    <a:pt x="1199" y="407"/>
                  </a:lnTo>
                  <a:lnTo>
                    <a:pt x="1198" y="398"/>
                  </a:lnTo>
                  <a:lnTo>
                    <a:pt x="1196" y="392"/>
                  </a:lnTo>
                  <a:lnTo>
                    <a:pt x="1192" y="384"/>
                  </a:lnTo>
                  <a:lnTo>
                    <a:pt x="1190" y="379"/>
                  </a:lnTo>
                  <a:lnTo>
                    <a:pt x="1186" y="373"/>
                  </a:lnTo>
                  <a:lnTo>
                    <a:pt x="1184" y="369"/>
                  </a:lnTo>
                  <a:lnTo>
                    <a:pt x="1180" y="365"/>
                  </a:lnTo>
                  <a:lnTo>
                    <a:pt x="1171" y="357"/>
                  </a:lnTo>
                  <a:lnTo>
                    <a:pt x="1159" y="350"/>
                  </a:lnTo>
                  <a:lnTo>
                    <a:pt x="1150" y="344"/>
                  </a:lnTo>
                  <a:lnTo>
                    <a:pt x="1136" y="340"/>
                  </a:lnTo>
                  <a:lnTo>
                    <a:pt x="1125" y="336"/>
                  </a:lnTo>
                  <a:lnTo>
                    <a:pt x="1109" y="333"/>
                  </a:lnTo>
                  <a:lnTo>
                    <a:pt x="1096" y="333"/>
                  </a:lnTo>
                  <a:lnTo>
                    <a:pt x="1079" y="331"/>
                  </a:lnTo>
                  <a:lnTo>
                    <a:pt x="1073" y="331"/>
                  </a:lnTo>
                  <a:lnTo>
                    <a:pt x="1065" y="333"/>
                  </a:lnTo>
                  <a:lnTo>
                    <a:pt x="1055" y="333"/>
                  </a:lnTo>
                  <a:lnTo>
                    <a:pt x="1044" y="333"/>
                  </a:lnTo>
                  <a:lnTo>
                    <a:pt x="1032" y="334"/>
                  </a:lnTo>
                  <a:lnTo>
                    <a:pt x="1019" y="336"/>
                  </a:lnTo>
                  <a:lnTo>
                    <a:pt x="1006" y="338"/>
                  </a:lnTo>
                  <a:lnTo>
                    <a:pt x="988" y="340"/>
                  </a:lnTo>
                  <a:lnTo>
                    <a:pt x="971" y="342"/>
                  </a:lnTo>
                  <a:lnTo>
                    <a:pt x="954" y="344"/>
                  </a:lnTo>
                  <a:lnTo>
                    <a:pt x="933" y="348"/>
                  </a:lnTo>
                  <a:lnTo>
                    <a:pt x="912" y="350"/>
                  </a:lnTo>
                  <a:lnTo>
                    <a:pt x="888" y="354"/>
                  </a:lnTo>
                  <a:lnTo>
                    <a:pt x="865" y="357"/>
                  </a:lnTo>
                  <a:lnTo>
                    <a:pt x="841" y="361"/>
                  </a:lnTo>
                  <a:lnTo>
                    <a:pt x="814" y="365"/>
                  </a:lnTo>
                  <a:lnTo>
                    <a:pt x="770" y="375"/>
                  </a:lnTo>
                  <a:lnTo>
                    <a:pt x="727" y="386"/>
                  </a:lnTo>
                  <a:lnTo>
                    <a:pt x="687" y="396"/>
                  </a:lnTo>
                  <a:lnTo>
                    <a:pt x="647" y="407"/>
                  </a:lnTo>
                  <a:lnTo>
                    <a:pt x="610" y="417"/>
                  </a:lnTo>
                  <a:lnTo>
                    <a:pt x="574" y="427"/>
                  </a:lnTo>
                  <a:lnTo>
                    <a:pt x="539" y="434"/>
                  </a:lnTo>
                  <a:lnTo>
                    <a:pt x="507" y="444"/>
                  </a:lnTo>
                  <a:lnTo>
                    <a:pt x="474" y="452"/>
                  </a:lnTo>
                  <a:lnTo>
                    <a:pt x="445" y="461"/>
                  </a:lnTo>
                  <a:lnTo>
                    <a:pt x="416" y="469"/>
                  </a:lnTo>
                  <a:lnTo>
                    <a:pt x="391" y="476"/>
                  </a:lnTo>
                  <a:lnTo>
                    <a:pt x="366" y="482"/>
                  </a:lnTo>
                  <a:lnTo>
                    <a:pt x="343" y="490"/>
                  </a:lnTo>
                  <a:lnTo>
                    <a:pt x="322" y="496"/>
                  </a:lnTo>
                  <a:lnTo>
                    <a:pt x="303" y="503"/>
                  </a:lnTo>
                  <a:lnTo>
                    <a:pt x="286" y="511"/>
                  </a:lnTo>
                  <a:lnTo>
                    <a:pt x="270" y="517"/>
                  </a:lnTo>
                  <a:lnTo>
                    <a:pt x="257" y="523"/>
                  </a:lnTo>
                  <a:lnTo>
                    <a:pt x="246" y="526"/>
                  </a:lnTo>
                  <a:lnTo>
                    <a:pt x="234" y="530"/>
                  </a:lnTo>
                  <a:lnTo>
                    <a:pt x="224" y="534"/>
                  </a:lnTo>
                  <a:lnTo>
                    <a:pt x="215" y="536"/>
                  </a:lnTo>
                  <a:lnTo>
                    <a:pt x="207" y="536"/>
                  </a:lnTo>
                  <a:lnTo>
                    <a:pt x="192" y="536"/>
                  </a:lnTo>
                  <a:lnTo>
                    <a:pt x="184" y="534"/>
                  </a:lnTo>
                  <a:lnTo>
                    <a:pt x="176" y="532"/>
                  </a:lnTo>
                  <a:lnTo>
                    <a:pt x="169" y="530"/>
                  </a:lnTo>
                  <a:lnTo>
                    <a:pt x="159" y="528"/>
                  </a:lnTo>
                  <a:lnTo>
                    <a:pt x="151" y="524"/>
                  </a:lnTo>
                  <a:lnTo>
                    <a:pt x="142" y="521"/>
                  </a:lnTo>
                  <a:lnTo>
                    <a:pt x="132" y="517"/>
                  </a:lnTo>
                  <a:lnTo>
                    <a:pt x="123" y="511"/>
                  </a:lnTo>
                  <a:lnTo>
                    <a:pt x="113" y="505"/>
                  </a:lnTo>
                  <a:lnTo>
                    <a:pt x="104" y="500"/>
                  </a:lnTo>
                  <a:lnTo>
                    <a:pt x="94" y="494"/>
                  </a:lnTo>
                  <a:lnTo>
                    <a:pt x="82" y="486"/>
                  </a:lnTo>
                  <a:lnTo>
                    <a:pt x="73" y="478"/>
                  </a:lnTo>
                  <a:lnTo>
                    <a:pt x="63" y="471"/>
                  </a:lnTo>
                  <a:lnTo>
                    <a:pt x="54" y="461"/>
                  </a:lnTo>
                  <a:lnTo>
                    <a:pt x="46" y="453"/>
                  </a:lnTo>
                  <a:lnTo>
                    <a:pt x="40" y="446"/>
                  </a:lnTo>
                  <a:lnTo>
                    <a:pt x="34" y="438"/>
                  </a:lnTo>
                  <a:lnTo>
                    <a:pt x="29" y="430"/>
                  </a:lnTo>
                  <a:lnTo>
                    <a:pt x="23" y="423"/>
                  </a:lnTo>
                  <a:lnTo>
                    <a:pt x="19" y="417"/>
                  </a:lnTo>
                  <a:lnTo>
                    <a:pt x="13" y="409"/>
                  </a:lnTo>
                  <a:lnTo>
                    <a:pt x="11" y="404"/>
                  </a:lnTo>
                  <a:lnTo>
                    <a:pt x="8" y="398"/>
                  </a:lnTo>
                  <a:lnTo>
                    <a:pt x="6" y="390"/>
                  </a:lnTo>
                  <a:lnTo>
                    <a:pt x="2" y="386"/>
                  </a:lnTo>
                  <a:lnTo>
                    <a:pt x="2" y="381"/>
                  </a:lnTo>
                  <a:lnTo>
                    <a:pt x="0" y="375"/>
                  </a:lnTo>
                  <a:lnTo>
                    <a:pt x="0" y="365"/>
                  </a:lnTo>
                  <a:lnTo>
                    <a:pt x="0" y="357"/>
                  </a:lnTo>
                  <a:lnTo>
                    <a:pt x="2" y="350"/>
                  </a:lnTo>
                  <a:lnTo>
                    <a:pt x="8" y="344"/>
                  </a:lnTo>
                  <a:lnTo>
                    <a:pt x="13" y="340"/>
                  </a:lnTo>
                  <a:lnTo>
                    <a:pt x="21" y="334"/>
                  </a:lnTo>
                  <a:lnTo>
                    <a:pt x="31" y="331"/>
                  </a:lnTo>
                  <a:lnTo>
                    <a:pt x="42" y="327"/>
                  </a:lnTo>
                  <a:lnTo>
                    <a:pt x="56" y="325"/>
                  </a:lnTo>
                  <a:lnTo>
                    <a:pt x="92" y="321"/>
                  </a:lnTo>
                  <a:lnTo>
                    <a:pt x="128" y="315"/>
                  </a:lnTo>
                  <a:lnTo>
                    <a:pt x="165" y="311"/>
                  </a:lnTo>
                  <a:lnTo>
                    <a:pt x="203" y="306"/>
                  </a:lnTo>
                  <a:lnTo>
                    <a:pt x="244" y="298"/>
                  </a:lnTo>
                  <a:lnTo>
                    <a:pt x="282" y="292"/>
                  </a:lnTo>
                  <a:lnTo>
                    <a:pt x="322" y="285"/>
                  </a:lnTo>
                  <a:lnTo>
                    <a:pt x="365" y="277"/>
                  </a:lnTo>
                  <a:lnTo>
                    <a:pt x="405" y="269"/>
                  </a:lnTo>
                  <a:lnTo>
                    <a:pt x="449" y="260"/>
                  </a:lnTo>
                  <a:lnTo>
                    <a:pt x="491" y="250"/>
                  </a:lnTo>
                  <a:lnTo>
                    <a:pt x="535" y="240"/>
                  </a:lnTo>
                  <a:lnTo>
                    <a:pt x="579" y="231"/>
                  </a:lnTo>
                  <a:lnTo>
                    <a:pt x="626" y="221"/>
                  </a:lnTo>
                  <a:lnTo>
                    <a:pt x="672" y="210"/>
                  </a:lnTo>
                  <a:lnTo>
                    <a:pt x="720" y="198"/>
                  </a:lnTo>
                  <a:lnTo>
                    <a:pt x="752" y="187"/>
                  </a:lnTo>
                  <a:lnTo>
                    <a:pt x="783" y="177"/>
                  </a:lnTo>
                  <a:lnTo>
                    <a:pt x="814" y="166"/>
                  </a:lnTo>
                  <a:lnTo>
                    <a:pt x="844" y="156"/>
                  </a:lnTo>
                  <a:lnTo>
                    <a:pt x="873" y="146"/>
                  </a:lnTo>
                  <a:lnTo>
                    <a:pt x="902" y="137"/>
                  </a:lnTo>
                  <a:lnTo>
                    <a:pt x="929" y="127"/>
                  </a:lnTo>
                  <a:lnTo>
                    <a:pt x="956" y="118"/>
                  </a:lnTo>
                  <a:lnTo>
                    <a:pt x="983" y="108"/>
                  </a:lnTo>
                  <a:lnTo>
                    <a:pt x="1006" y="100"/>
                  </a:lnTo>
                  <a:lnTo>
                    <a:pt x="1031" y="91"/>
                  </a:lnTo>
                  <a:lnTo>
                    <a:pt x="1054" y="81"/>
                  </a:lnTo>
                  <a:lnTo>
                    <a:pt x="1075" y="73"/>
                  </a:lnTo>
                  <a:lnTo>
                    <a:pt x="1096" y="64"/>
                  </a:lnTo>
                  <a:lnTo>
                    <a:pt x="1117" y="56"/>
                  </a:lnTo>
                  <a:lnTo>
                    <a:pt x="1136" y="47"/>
                  </a:lnTo>
                  <a:lnTo>
                    <a:pt x="1150" y="41"/>
                  </a:lnTo>
                  <a:lnTo>
                    <a:pt x="1161" y="35"/>
                  </a:lnTo>
                  <a:lnTo>
                    <a:pt x="1171" y="29"/>
                  </a:lnTo>
                  <a:lnTo>
                    <a:pt x="1180" y="25"/>
                  </a:lnTo>
                  <a:lnTo>
                    <a:pt x="1190" y="22"/>
                  </a:lnTo>
                  <a:lnTo>
                    <a:pt x="1199" y="18"/>
                  </a:lnTo>
                  <a:lnTo>
                    <a:pt x="1207" y="14"/>
                  </a:lnTo>
                  <a:lnTo>
                    <a:pt x="1213" y="10"/>
                  </a:lnTo>
                  <a:lnTo>
                    <a:pt x="1219" y="8"/>
                  </a:lnTo>
                  <a:lnTo>
                    <a:pt x="1224" y="6"/>
                  </a:lnTo>
                  <a:lnTo>
                    <a:pt x="1230" y="4"/>
                  </a:lnTo>
                  <a:lnTo>
                    <a:pt x="1234" y="2"/>
                  </a:lnTo>
                  <a:lnTo>
                    <a:pt x="1238" y="2"/>
                  </a:lnTo>
                  <a:lnTo>
                    <a:pt x="1240" y="0"/>
                  </a:lnTo>
                  <a:lnTo>
                    <a:pt x="1242" y="0"/>
                  </a:lnTo>
                  <a:lnTo>
                    <a:pt x="1244" y="0"/>
                  </a:lnTo>
                  <a:lnTo>
                    <a:pt x="12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226035" y="4477311"/>
              <a:ext cx="236019" cy="25502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65" y="8"/>
                </a:cxn>
                <a:cxn ang="0">
                  <a:pos x="92" y="16"/>
                </a:cxn>
                <a:cxn ang="0">
                  <a:pos x="128" y="27"/>
                </a:cxn>
                <a:cxn ang="0">
                  <a:pos x="171" y="39"/>
                </a:cxn>
                <a:cxn ang="0">
                  <a:pos x="209" y="50"/>
                </a:cxn>
                <a:cxn ang="0">
                  <a:pos x="245" y="60"/>
                </a:cxn>
                <a:cxn ang="0">
                  <a:pos x="278" y="69"/>
                </a:cxn>
                <a:cxn ang="0">
                  <a:pos x="311" y="77"/>
                </a:cxn>
                <a:cxn ang="0">
                  <a:pos x="339" y="85"/>
                </a:cxn>
                <a:cxn ang="0">
                  <a:pos x="366" y="92"/>
                </a:cxn>
                <a:cxn ang="0">
                  <a:pos x="389" y="98"/>
                </a:cxn>
                <a:cxn ang="0">
                  <a:pos x="410" y="104"/>
                </a:cxn>
                <a:cxn ang="0">
                  <a:pos x="430" y="108"/>
                </a:cxn>
                <a:cxn ang="0">
                  <a:pos x="447" y="112"/>
                </a:cxn>
                <a:cxn ang="0">
                  <a:pos x="460" y="115"/>
                </a:cxn>
                <a:cxn ang="0">
                  <a:pos x="474" y="117"/>
                </a:cxn>
                <a:cxn ang="0">
                  <a:pos x="483" y="119"/>
                </a:cxn>
                <a:cxn ang="0">
                  <a:pos x="489" y="119"/>
                </a:cxn>
                <a:cxn ang="0">
                  <a:pos x="535" y="275"/>
                </a:cxn>
                <a:cxn ang="0">
                  <a:pos x="620" y="586"/>
                </a:cxn>
                <a:cxn ang="0">
                  <a:pos x="656" y="741"/>
                </a:cxn>
                <a:cxn ang="0">
                  <a:pos x="645" y="739"/>
                </a:cxn>
                <a:cxn ang="0">
                  <a:pos x="631" y="733"/>
                </a:cxn>
                <a:cxn ang="0">
                  <a:pos x="618" y="726"/>
                </a:cxn>
                <a:cxn ang="0">
                  <a:pos x="602" y="714"/>
                </a:cxn>
                <a:cxn ang="0">
                  <a:pos x="589" y="701"/>
                </a:cxn>
                <a:cxn ang="0">
                  <a:pos x="574" y="685"/>
                </a:cxn>
                <a:cxn ang="0">
                  <a:pos x="558" y="666"/>
                </a:cxn>
                <a:cxn ang="0">
                  <a:pos x="520" y="618"/>
                </a:cxn>
                <a:cxn ang="0">
                  <a:pos x="460" y="545"/>
                </a:cxn>
                <a:cxn ang="0">
                  <a:pos x="403" y="476"/>
                </a:cxn>
                <a:cxn ang="0">
                  <a:pos x="343" y="409"/>
                </a:cxn>
                <a:cxn ang="0">
                  <a:pos x="286" y="344"/>
                </a:cxn>
                <a:cxn ang="0">
                  <a:pos x="228" y="282"/>
                </a:cxn>
                <a:cxn ang="0">
                  <a:pos x="144" y="190"/>
                </a:cxn>
                <a:cxn ang="0">
                  <a:pos x="78" y="125"/>
                </a:cxn>
                <a:cxn ang="0">
                  <a:pos x="59" y="108"/>
                </a:cxn>
                <a:cxn ang="0">
                  <a:pos x="42" y="92"/>
                </a:cxn>
                <a:cxn ang="0">
                  <a:pos x="29" y="79"/>
                </a:cxn>
                <a:cxn ang="0">
                  <a:pos x="17" y="67"/>
                </a:cxn>
                <a:cxn ang="0">
                  <a:pos x="9" y="56"/>
                </a:cxn>
                <a:cxn ang="0">
                  <a:pos x="4" y="46"/>
                </a:cxn>
                <a:cxn ang="0">
                  <a:pos x="0" y="37"/>
                </a:cxn>
                <a:cxn ang="0">
                  <a:pos x="0" y="27"/>
                </a:cxn>
                <a:cxn ang="0">
                  <a:pos x="5" y="14"/>
                </a:cxn>
                <a:cxn ang="0">
                  <a:pos x="13" y="6"/>
                </a:cxn>
                <a:cxn ang="0">
                  <a:pos x="25" y="0"/>
                </a:cxn>
                <a:cxn ang="0">
                  <a:pos x="32" y="0"/>
                </a:cxn>
              </a:cxnLst>
              <a:rect l="0" t="0" r="r" b="b"/>
              <a:pathLst>
                <a:path w="664" h="741">
                  <a:moveTo>
                    <a:pt x="32" y="0"/>
                  </a:moveTo>
                  <a:lnTo>
                    <a:pt x="34" y="0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55" y="6"/>
                  </a:lnTo>
                  <a:lnTo>
                    <a:pt x="65" y="8"/>
                  </a:lnTo>
                  <a:lnTo>
                    <a:pt x="78" y="12"/>
                  </a:lnTo>
                  <a:lnTo>
                    <a:pt x="92" y="16"/>
                  </a:lnTo>
                  <a:lnTo>
                    <a:pt x="107" y="21"/>
                  </a:lnTo>
                  <a:lnTo>
                    <a:pt x="128" y="27"/>
                  </a:lnTo>
                  <a:lnTo>
                    <a:pt x="149" y="33"/>
                  </a:lnTo>
                  <a:lnTo>
                    <a:pt x="171" y="39"/>
                  </a:lnTo>
                  <a:lnTo>
                    <a:pt x="190" y="44"/>
                  </a:lnTo>
                  <a:lnTo>
                    <a:pt x="209" y="50"/>
                  </a:lnTo>
                  <a:lnTo>
                    <a:pt x="228" y="54"/>
                  </a:lnTo>
                  <a:lnTo>
                    <a:pt x="245" y="60"/>
                  </a:lnTo>
                  <a:lnTo>
                    <a:pt x="263" y="64"/>
                  </a:lnTo>
                  <a:lnTo>
                    <a:pt x="278" y="69"/>
                  </a:lnTo>
                  <a:lnTo>
                    <a:pt x="295" y="73"/>
                  </a:lnTo>
                  <a:lnTo>
                    <a:pt x="311" y="77"/>
                  </a:lnTo>
                  <a:lnTo>
                    <a:pt x="324" y="81"/>
                  </a:lnTo>
                  <a:lnTo>
                    <a:pt x="339" y="85"/>
                  </a:lnTo>
                  <a:lnTo>
                    <a:pt x="353" y="88"/>
                  </a:lnTo>
                  <a:lnTo>
                    <a:pt x="366" y="92"/>
                  </a:lnTo>
                  <a:lnTo>
                    <a:pt x="378" y="94"/>
                  </a:lnTo>
                  <a:lnTo>
                    <a:pt x="389" y="98"/>
                  </a:lnTo>
                  <a:lnTo>
                    <a:pt x="401" y="100"/>
                  </a:lnTo>
                  <a:lnTo>
                    <a:pt x="410" y="104"/>
                  </a:lnTo>
                  <a:lnTo>
                    <a:pt x="420" y="106"/>
                  </a:lnTo>
                  <a:lnTo>
                    <a:pt x="430" y="108"/>
                  </a:lnTo>
                  <a:lnTo>
                    <a:pt x="439" y="110"/>
                  </a:lnTo>
                  <a:lnTo>
                    <a:pt x="447" y="112"/>
                  </a:lnTo>
                  <a:lnTo>
                    <a:pt x="455" y="113"/>
                  </a:lnTo>
                  <a:lnTo>
                    <a:pt x="460" y="115"/>
                  </a:lnTo>
                  <a:lnTo>
                    <a:pt x="468" y="115"/>
                  </a:lnTo>
                  <a:lnTo>
                    <a:pt x="474" y="117"/>
                  </a:lnTo>
                  <a:lnTo>
                    <a:pt x="478" y="117"/>
                  </a:lnTo>
                  <a:lnTo>
                    <a:pt x="483" y="119"/>
                  </a:lnTo>
                  <a:lnTo>
                    <a:pt x="487" y="119"/>
                  </a:lnTo>
                  <a:lnTo>
                    <a:pt x="489" y="119"/>
                  </a:lnTo>
                  <a:lnTo>
                    <a:pt x="493" y="119"/>
                  </a:lnTo>
                  <a:lnTo>
                    <a:pt x="535" y="275"/>
                  </a:lnTo>
                  <a:lnTo>
                    <a:pt x="577" y="430"/>
                  </a:lnTo>
                  <a:lnTo>
                    <a:pt x="620" y="586"/>
                  </a:lnTo>
                  <a:lnTo>
                    <a:pt x="664" y="741"/>
                  </a:lnTo>
                  <a:lnTo>
                    <a:pt x="656" y="741"/>
                  </a:lnTo>
                  <a:lnTo>
                    <a:pt x="650" y="739"/>
                  </a:lnTo>
                  <a:lnTo>
                    <a:pt x="645" y="739"/>
                  </a:lnTo>
                  <a:lnTo>
                    <a:pt x="639" y="735"/>
                  </a:lnTo>
                  <a:lnTo>
                    <a:pt x="631" y="733"/>
                  </a:lnTo>
                  <a:lnTo>
                    <a:pt x="625" y="730"/>
                  </a:lnTo>
                  <a:lnTo>
                    <a:pt x="618" y="726"/>
                  </a:lnTo>
                  <a:lnTo>
                    <a:pt x="610" y="720"/>
                  </a:lnTo>
                  <a:lnTo>
                    <a:pt x="602" y="714"/>
                  </a:lnTo>
                  <a:lnTo>
                    <a:pt x="597" y="708"/>
                  </a:lnTo>
                  <a:lnTo>
                    <a:pt x="589" y="701"/>
                  </a:lnTo>
                  <a:lnTo>
                    <a:pt x="581" y="693"/>
                  </a:lnTo>
                  <a:lnTo>
                    <a:pt x="574" y="685"/>
                  </a:lnTo>
                  <a:lnTo>
                    <a:pt x="566" y="676"/>
                  </a:lnTo>
                  <a:lnTo>
                    <a:pt x="558" y="666"/>
                  </a:lnTo>
                  <a:lnTo>
                    <a:pt x="549" y="655"/>
                  </a:lnTo>
                  <a:lnTo>
                    <a:pt x="520" y="618"/>
                  </a:lnTo>
                  <a:lnTo>
                    <a:pt x="491" y="582"/>
                  </a:lnTo>
                  <a:lnTo>
                    <a:pt x="460" y="545"/>
                  </a:lnTo>
                  <a:lnTo>
                    <a:pt x="432" y="511"/>
                  </a:lnTo>
                  <a:lnTo>
                    <a:pt x="403" y="476"/>
                  </a:lnTo>
                  <a:lnTo>
                    <a:pt x="372" y="442"/>
                  </a:lnTo>
                  <a:lnTo>
                    <a:pt x="343" y="409"/>
                  </a:lnTo>
                  <a:lnTo>
                    <a:pt x="314" y="376"/>
                  </a:lnTo>
                  <a:lnTo>
                    <a:pt x="286" y="344"/>
                  </a:lnTo>
                  <a:lnTo>
                    <a:pt x="257" y="313"/>
                  </a:lnTo>
                  <a:lnTo>
                    <a:pt x="228" y="282"/>
                  </a:lnTo>
                  <a:lnTo>
                    <a:pt x="199" y="252"/>
                  </a:lnTo>
                  <a:lnTo>
                    <a:pt x="144" y="190"/>
                  </a:lnTo>
                  <a:lnTo>
                    <a:pt x="88" y="133"/>
                  </a:lnTo>
                  <a:lnTo>
                    <a:pt x="78" y="125"/>
                  </a:lnTo>
                  <a:lnTo>
                    <a:pt x="69" y="115"/>
                  </a:lnTo>
                  <a:lnTo>
                    <a:pt x="59" y="108"/>
                  </a:lnTo>
                  <a:lnTo>
                    <a:pt x="50" y="100"/>
                  </a:lnTo>
                  <a:lnTo>
                    <a:pt x="42" y="92"/>
                  </a:lnTo>
                  <a:lnTo>
                    <a:pt x="36" y="87"/>
                  </a:lnTo>
                  <a:lnTo>
                    <a:pt x="29" y="79"/>
                  </a:lnTo>
                  <a:lnTo>
                    <a:pt x="23" y="73"/>
                  </a:lnTo>
                  <a:lnTo>
                    <a:pt x="17" y="67"/>
                  </a:lnTo>
                  <a:lnTo>
                    <a:pt x="13" y="62"/>
                  </a:lnTo>
                  <a:lnTo>
                    <a:pt x="9" y="56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3095941" y="3904706"/>
              <a:ext cx="287204" cy="17322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73" y="8"/>
                </a:cxn>
                <a:cxn ang="0">
                  <a:pos x="269" y="23"/>
                </a:cxn>
                <a:cxn ang="0">
                  <a:pos x="319" y="33"/>
                </a:cxn>
                <a:cxn ang="0">
                  <a:pos x="371" y="44"/>
                </a:cxn>
                <a:cxn ang="0">
                  <a:pos x="424" y="60"/>
                </a:cxn>
                <a:cxn ang="0">
                  <a:pos x="480" y="75"/>
                </a:cxn>
                <a:cxn ang="0">
                  <a:pos x="532" y="89"/>
                </a:cxn>
                <a:cxn ang="0">
                  <a:pos x="580" y="104"/>
                </a:cxn>
                <a:cxn ang="0">
                  <a:pos x="622" y="119"/>
                </a:cxn>
                <a:cxn ang="0">
                  <a:pos x="658" y="133"/>
                </a:cxn>
                <a:cxn ang="0">
                  <a:pos x="691" y="148"/>
                </a:cxn>
                <a:cxn ang="0">
                  <a:pos x="718" y="163"/>
                </a:cxn>
                <a:cxn ang="0">
                  <a:pos x="739" y="179"/>
                </a:cxn>
                <a:cxn ang="0">
                  <a:pos x="768" y="211"/>
                </a:cxn>
                <a:cxn ang="0">
                  <a:pos x="781" y="229"/>
                </a:cxn>
                <a:cxn ang="0">
                  <a:pos x="791" y="244"/>
                </a:cxn>
                <a:cxn ang="0">
                  <a:pos x="799" y="261"/>
                </a:cxn>
                <a:cxn ang="0">
                  <a:pos x="804" y="277"/>
                </a:cxn>
                <a:cxn ang="0">
                  <a:pos x="808" y="294"/>
                </a:cxn>
                <a:cxn ang="0">
                  <a:pos x="808" y="311"/>
                </a:cxn>
                <a:cxn ang="0">
                  <a:pos x="806" y="355"/>
                </a:cxn>
                <a:cxn ang="0">
                  <a:pos x="799" y="394"/>
                </a:cxn>
                <a:cxn ang="0">
                  <a:pos x="787" y="426"/>
                </a:cxn>
                <a:cxn ang="0">
                  <a:pos x="770" y="453"/>
                </a:cxn>
                <a:cxn ang="0">
                  <a:pos x="749" y="474"/>
                </a:cxn>
                <a:cxn ang="0">
                  <a:pos x="720" y="490"/>
                </a:cxn>
                <a:cxn ang="0">
                  <a:pos x="689" y="499"/>
                </a:cxn>
                <a:cxn ang="0">
                  <a:pos x="651" y="503"/>
                </a:cxn>
                <a:cxn ang="0">
                  <a:pos x="614" y="499"/>
                </a:cxn>
                <a:cxn ang="0">
                  <a:pos x="574" y="490"/>
                </a:cxn>
                <a:cxn ang="0">
                  <a:pos x="530" y="476"/>
                </a:cxn>
                <a:cxn ang="0">
                  <a:pos x="484" y="455"/>
                </a:cxn>
                <a:cxn ang="0">
                  <a:pos x="436" y="428"/>
                </a:cxn>
                <a:cxn ang="0">
                  <a:pos x="384" y="394"/>
                </a:cxn>
                <a:cxn ang="0">
                  <a:pos x="330" y="355"/>
                </a:cxn>
                <a:cxn ang="0">
                  <a:pos x="273" y="311"/>
                </a:cxn>
                <a:cxn ang="0">
                  <a:pos x="240" y="284"/>
                </a:cxn>
                <a:cxn ang="0">
                  <a:pos x="207" y="257"/>
                </a:cxn>
                <a:cxn ang="0">
                  <a:pos x="181" y="234"/>
                </a:cxn>
                <a:cxn ang="0">
                  <a:pos x="154" y="211"/>
                </a:cxn>
                <a:cxn ang="0">
                  <a:pos x="129" y="188"/>
                </a:cxn>
                <a:cxn ang="0">
                  <a:pos x="106" y="169"/>
                </a:cxn>
                <a:cxn ang="0">
                  <a:pos x="87" y="150"/>
                </a:cxn>
                <a:cxn ang="0">
                  <a:pos x="67" y="131"/>
                </a:cxn>
                <a:cxn ang="0">
                  <a:pos x="52" y="115"/>
                </a:cxn>
                <a:cxn ang="0">
                  <a:pos x="39" y="100"/>
                </a:cxn>
                <a:cxn ang="0">
                  <a:pos x="27" y="85"/>
                </a:cxn>
                <a:cxn ang="0">
                  <a:pos x="17" y="73"/>
                </a:cxn>
                <a:cxn ang="0">
                  <a:pos x="10" y="62"/>
                </a:cxn>
                <a:cxn ang="0">
                  <a:pos x="4" y="50"/>
                </a:cxn>
                <a:cxn ang="0">
                  <a:pos x="2" y="41"/>
                </a:cxn>
                <a:cxn ang="0">
                  <a:pos x="0" y="33"/>
                </a:cxn>
                <a:cxn ang="0">
                  <a:pos x="2" y="19"/>
                </a:cxn>
                <a:cxn ang="0">
                  <a:pos x="10" y="12"/>
                </a:cxn>
                <a:cxn ang="0">
                  <a:pos x="25" y="6"/>
                </a:cxn>
                <a:cxn ang="0">
                  <a:pos x="44" y="0"/>
                </a:cxn>
              </a:cxnLst>
              <a:rect l="0" t="0" r="r" b="b"/>
              <a:pathLst>
                <a:path w="808" h="503">
                  <a:moveTo>
                    <a:pt x="44" y="0"/>
                  </a:moveTo>
                  <a:lnTo>
                    <a:pt x="87" y="0"/>
                  </a:lnTo>
                  <a:lnTo>
                    <a:pt x="129" y="4"/>
                  </a:lnTo>
                  <a:lnTo>
                    <a:pt x="173" y="8"/>
                  </a:lnTo>
                  <a:lnTo>
                    <a:pt x="219" y="14"/>
                  </a:lnTo>
                  <a:lnTo>
                    <a:pt x="269" y="23"/>
                  </a:lnTo>
                  <a:lnTo>
                    <a:pt x="294" y="27"/>
                  </a:lnTo>
                  <a:lnTo>
                    <a:pt x="319" y="33"/>
                  </a:lnTo>
                  <a:lnTo>
                    <a:pt x="344" y="39"/>
                  </a:lnTo>
                  <a:lnTo>
                    <a:pt x="371" y="44"/>
                  </a:lnTo>
                  <a:lnTo>
                    <a:pt x="396" y="52"/>
                  </a:lnTo>
                  <a:lnTo>
                    <a:pt x="424" y="60"/>
                  </a:lnTo>
                  <a:lnTo>
                    <a:pt x="453" y="67"/>
                  </a:lnTo>
                  <a:lnTo>
                    <a:pt x="480" y="75"/>
                  </a:lnTo>
                  <a:lnTo>
                    <a:pt x="507" y="81"/>
                  </a:lnTo>
                  <a:lnTo>
                    <a:pt x="532" y="89"/>
                  </a:lnTo>
                  <a:lnTo>
                    <a:pt x="557" y="96"/>
                  </a:lnTo>
                  <a:lnTo>
                    <a:pt x="580" y="104"/>
                  </a:lnTo>
                  <a:lnTo>
                    <a:pt x="601" y="112"/>
                  </a:lnTo>
                  <a:lnTo>
                    <a:pt x="622" y="119"/>
                  </a:lnTo>
                  <a:lnTo>
                    <a:pt x="641" y="127"/>
                  </a:lnTo>
                  <a:lnTo>
                    <a:pt x="658" y="133"/>
                  </a:lnTo>
                  <a:lnTo>
                    <a:pt x="676" y="140"/>
                  </a:lnTo>
                  <a:lnTo>
                    <a:pt x="691" y="148"/>
                  </a:lnTo>
                  <a:lnTo>
                    <a:pt x="705" y="156"/>
                  </a:lnTo>
                  <a:lnTo>
                    <a:pt x="718" y="163"/>
                  </a:lnTo>
                  <a:lnTo>
                    <a:pt x="729" y="171"/>
                  </a:lnTo>
                  <a:lnTo>
                    <a:pt x="739" y="179"/>
                  </a:lnTo>
                  <a:lnTo>
                    <a:pt x="754" y="196"/>
                  </a:lnTo>
                  <a:lnTo>
                    <a:pt x="768" y="211"/>
                  </a:lnTo>
                  <a:lnTo>
                    <a:pt x="776" y="221"/>
                  </a:lnTo>
                  <a:lnTo>
                    <a:pt x="781" y="229"/>
                  </a:lnTo>
                  <a:lnTo>
                    <a:pt x="785" y="236"/>
                  </a:lnTo>
                  <a:lnTo>
                    <a:pt x="791" y="244"/>
                  </a:lnTo>
                  <a:lnTo>
                    <a:pt x="795" y="254"/>
                  </a:lnTo>
                  <a:lnTo>
                    <a:pt x="799" y="261"/>
                  </a:lnTo>
                  <a:lnTo>
                    <a:pt x="802" y="269"/>
                  </a:lnTo>
                  <a:lnTo>
                    <a:pt x="804" y="277"/>
                  </a:lnTo>
                  <a:lnTo>
                    <a:pt x="806" y="284"/>
                  </a:lnTo>
                  <a:lnTo>
                    <a:pt x="808" y="294"/>
                  </a:lnTo>
                  <a:lnTo>
                    <a:pt x="808" y="302"/>
                  </a:lnTo>
                  <a:lnTo>
                    <a:pt x="808" y="311"/>
                  </a:lnTo>
                  <a:lnTo>
                    <a:pt x="808" y="334"/>
                  </a:lnTo>
                  <a:lnTo>
                    <a:pt x="806" y="355"/>
                  </a:lnTo>
                  <a:lnTo>
                    <a:pt x="802" y="375"/>
                  </a:lnTo>
                  <a:lnTo>
                    <a:pt x="799" y="394"/>
                  </a:lnTo>
                  <a:lnTo>
                    <a:pt x="793" y="411"/>
                  </a:lnTo>
                  <a:lnTo>
                    <a:pt x="787" y="426"/>
                  </a:lnTo>
                  <a:lnTo>
                    <a:pt x="779" y="442"/>
                  </a:lnTo>
                  <a:lnTo>
                    <a:pt x="770" y="453"/>
                  </a:lnTo>
                  <a:lnTo>
                    <a:pt x="760" y="465"/>
                  </a:lnTo>
                  <a:lnTo>
                    <a:pt x="749" y="474"/>
                  </a:lnTo>
                  <a:lnTo>
                    <a:pt x="735" y="484"/>
                  </a:lnTo>
                  <a:lnTo>
                    <a:pt x="720" y="490"/>
                  </a:lnTo>
                  <a:lnTo>
                    <a:pt x="705" y="495"/>
                  </a:lnTo>
                  <a:lnTo>
                    <a:pt x="689" y="499"/>
                  </a:lnTo>
                  <a:lnTo>
                    <a:pt x="670" y="501"/>
                  </a:lnTo>
                  <a:lnTo>
                    <a:pt x="651" y="503"/>
                  </a:lnTo>
                  <a:lnTo>
                    <a:pt x="634" y="501"/>
                  </a:lnTo>
                  <a:lnTo>
                    <a:pt x="614" y="499"/>
                  </a:lnTo>
                  <a:lnTo>
                    <a:pt x="595" y="495"/>
                  </a:lnTo>
                  <a:lnTo>
                    <a:pt x="574" y="490"/>
                  </a:lnTo>
                  <a:lnTo>
                    <a:pt x="553" y="484"/>
                  </a:lnTo>
                  <a:lnTo>
                    <a:pt x="530" y="476"/>
                  </a:lnTo>
                  <a:lnTo>
                    <a:pt x="509" y="465"/>
                  </a:lnTo>
                  <a:lnTo>
                    <a:pt x="484" y="455"/>
                  </a:lnTo>
                  <a:lnTo>
                    <a:pt x="461" y="442"/>
                  </a:lnTo>
                  <a:lnTo>
                    <a:pt x="436" y="428"/>
                  </a:lnTo>
                  <a:lnTo>
                    <a:pt x="411" y="411"/>
                  </a:lnTo>
                  <a:lnTo>
                    <a:pt x="384" y="394"/>
                  </a:lnTo>
                  <a:lnTo>
                    <a:pt x="357" y="376"/>
                  </a:lnTo>
                  <a:lnTo>
                    <a:pt x="330" y="355"/>
                  </a:lnTo>
                  <a:lnTo>
                    <a:pt x="301" y="334"/>
                  </a:lnTo>
                  <a:lnTo>
                    <a:pt x="273" y="311"/>
                  </a:lnTo>
                  <a:lnTo>
                    <a:pt x="255" y="298"/>
                  </a:lnTo>
                  <a:lnTo>
                    <a:pt x="240" y="284"/>
                  </a:lnTo>
                  <a:lnTo>
                    <a:pt x="223" y="271"/>
                  </a:lnTo>
                  <a:lnTo>
                    <a:pt x="207" y="257"/>
                  </a:lnTo>
                  <a:lnTo>
                    <a:pt x="194" y="246"/>
                  </a:lnTo>
                  <a:lnTo>
                    <a:pt x="181" y="234"/>
                  </a:lnTo>
                  <a:lnTo>
                    <a:pt x="165" y="223"/>
                  </a:lnTo>
                  <a:lnTo>
                    <a:pt x="154" y="211"/>
                  </a:lnTo>
                  <a:lnTo>
                    <a:pt x="140" y="200"/>
                  </a:lnTo>
                  <a:lnTo>
                    <a:pt x="129" y="188"/>
                  </a:lnTo>
                  <a:lnTo>
                    <a:pt x="117" y="179"/>
                  </a:lnTo>
                  <a:lnTo>
                    <a:pt x="106" y="169"/>
                  </a:lnTo>
                  <a:lnTo>
                    <a:pt x="96" y="160"/>
                  </a:lnTo>
                  <a:lnTo>
                    <a:pt x="87" y="150"/>
                  </a:lnTo>
                  <a:lnTo>
                    <a:pt x="77" y="140"/>
                  </a:lnTo>
                  <a:lnTo>
                    <a:pt x="67" y="131"/>
                  </a:lnTo>
                  <a:lnTo>
                    <a:pt x="60" y="123"/>
                  </a:lnTo>
                  <a:lnTo>
                    <a:pt x="52" y="115"/>
                  </a:lnTo>
                  <a:lnTo>
                    <a:pt x="44" y="108"/>
                  </a:lnTo>
                  <a:lnTo>
                    <a:pt x="39" y="100"/>
                  </a:lnTo>
                  <a:lnTo>
                    <a:pt x="33" y="92"/>
                  </a:lnTo>
                  <a:lnTo>
                    <a:pt x="27" y="85"/>
                  </a:lnTo>
                  <a:lnTo>
                    <a:pt x="21" y="79"/>
                  </a:lnTo>
                  <a:lnTo>
                    <a:pt x="17" y="73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2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5" y="6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3076035" y="4123299"/>
              <a:ext cx="376066" cy="247465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1045" y="3"/>
                </a:cxn>
                <a:cxn ang="0">
                  <a:pos x="1054" y="13"/>
                </a:cxn>
                <a:cxn ang="0">
                  <a:pos x="1060" y="24"/>
                </a:cxn>
                <a:cxn ang="0">
                  <a:pos x="1060" y="38"/>
                </a:cxn>
                <a:cxn ang="0">
                  <a:pos x="1056" y="51"/>
                </a:cxn>
                <a:cxn ang="0">
                  <a:pos x="1047" y="71"/>
                </a:cxn>
                <a:cxn ang="0">
                  <a:pos x="1037" y="92"/>
                </a:cxn>
                <a:cxn ang="0">
                  <a:pos x="999" y="142"/>
                </a:cxn>
                <a:cxn ang="0">
                  <a:pos x="931" y="216"/>
                </a:cxn>
                <a:cxn ang="0">
                  <a:pos x="856" y="289"/>
                </a:cxn>
                <a:cxn ang="0">
                  <a:pos x="818" y="328"/>
                </a:cxn>
                <a:cxn ang="0">
                  <a:pos x="776" y="364"/>
                </a:cxn>
                <a:cxn ang="0">
                  <a:pos x="732" y="403"/>
                </a:cxn>
                <a:cxn ang="0">
                  <a:pos x="693" y="439"/>
                </a:cxn>
                <a:cxn ang="0">
                  <a:pos x="655" y="474"/>
                </a:cxn>
                <a:cxn ang="0">
                  <a:pos x="584" y="537"/>
                </a:cxn>
                <a:cxn ang="0">
                  <a:pos x="521" y="595"/>
                </a:cxn>
                <a:cxn ang="0">
                  <a:pos x="461" y="646"/>
                </a:cxn>
                <a:cxn ang="0">
                  <a:pos x="440" y="664"/>
                </a:cxn>
                <a:cxn ang="0">
                  <a:pos x="419" y="679"/>
                </a:cxn>
                <a:cxn ang="0">
                  <a:pos x="400" y="690"/>
                </a:cxn>
                <a:cxn ang="0">
                  <a:pos x="381" y="700"/>
                </a:cxn>
                <a:cxn ang="0">
                  <a:pos x="363" y="710"/>
                </a:cxn>
                <a:cxn ang="0">
                  <a:pos x="346" y="715"/>
                </a:cxn>
                <a:cxn ang="0">
                  <a:pos x="331" y="719"/>
                </a:cxn>
                <a:cxn ang="0">
                  <a:pos x="315" y="719"/>
                </a:cxn>
                <a:cxn ang="0">
                  <a:pos x="298" y="717"/>
                </a:cxn>
                <a:cxn ang="0">
                  <a:pos x="279" y="712"/>
                </a:cxn>
                <a:cxn ang="0">
                  <a:pos x="258" y="700"/>
                </a:cxn>
                <a:cxn ang="0">
                  <a:pos x="233" y="687"/>
                </a:cxn>
                <a:cxn ang="0">
                  <a:pos x="208" y="667"/>
                </a:cxn>
                <a:cxn ang="0">
                  <a:pos x="179" y="644"/>
                </a:cxn>
                <a:cxn ang="0">
                  <a:pos x="146" y="618"/>
                </a:cxn>
                <a:cxn ang="0">
                  <a:pos x="114" y="587"/>
                </a:cxn>
                <a:cxn ang="0">
                  <a:pos x="87" y="552"/>
                </a:cxn>
                <a:cxn ang="0">
                  <a:pos x="64" y="520"/>
                </a:cxn>
                <a:cxn ang="0">
                  <a:pos x="45" y="489"/>
                </a:cxn>
                <a:cxn ang="0">
                  <a:pos x="29" y="462"/>
                </a:cxn>
                <a:cxn ang="0">
                  <a:pos x="16" y="439"/>
                </a:cxn>
                <a:cxn ang="0">
                  <a:pos x="6" y="418"/>
                </a:cxn>
                <a:cxn ang="0">
                  <a:pos x="0" y="399"/>
                </a:cxn>
                <a:cxn ang="0">
                  <a:pos x="0" y="383"/>
                </a:cxn>
                <a:cxn ang="0">
                  <a:pos x="2" y="360"/>
                </a:cxn>
                <a:cxn ang="0">
                  <a:pos x="10" y="347"/>
                </a:cxn>
                <a:cxn ang="0">
                  <a:pos x="24" y="339"/>
                </a:cxn>
                <a:cxn ang="0">
                  <a:pos x="45" y="335"/>
                </a:cxn>
                <a:cxn ang="0">
                  <a:pos x="79" y="334"/>
                </a:cxn>
                <a:cxn ang="0">
                  <a:pos x="119" y="330"/>
                </a:cxn>
                <a:cxn ang="0">
                  <a:pos x="166" y="322"/>
                </a:cxn>
                <a:cxn ang="0">
                  <a:pos x="214" y="312"/>
                </a:cxn>
                <a:cxn ang="0">
                  <a:pos x="269" y="299"/>
                </a:cxn>
                <a:cxn ang="0">
                  <a:pos x="329" y="284"/>
                </a:cxn>
                <a:cxn ang="0">
                  <a:pos x="392" y="264"/>
                </a:cxn>
                <a:cxn ang="0">
                  <a:pos x="461" y="243"/>
                </a:cxn>
                <a:cxn ang="0">
                  <a:pos x="599" y="188"/>
                </a:cxn>
                <a:cxn ang="0">
                  <a:pos x="730" y="134"/>
                </a:cxn>
                <a:cxn ang="0">
                  <a:pos x="855" y="80"/>
                </a:cxn>
                <a:cxn ang="0">
                  <a:pos x="972" y="24"/>
                </a:cxn>
                <a:cxn ang="0">
                  <a:pos x="985" y="13"/>
                </a:cxn>
                <a:cxn ang="0">
                  <a:pos x="997" y="5"/>
                </a:cxn>
                <a:cxn ang="0">
                  <a:pos x="1006" y="0"/>
                </a:cxn>
                <a:cxn ang="0">
                  <a:pos x="1016" y="0"/>
                </a:cxn>
              </a:cxnLst>
              <a:rect l="0" t="0" r="r" b="b"/>
              <a:pathLst>
                <a:path w="1060" h="719">
                  <a:moveTo>
                    <a:pt x="1016" y="0"/>
                  </a:moveTo>
                  <a:lnTo>
                    <a:pt x="1027" y="0"/>
                  </a:lnTo>
                  <a:lnTo>
                    <a:pt x="1037" y="1"/>
                  </a:lnTo>
                  <a:lnTo>
                    <a:pt x="1045" y="3"/>
                  </a:lnTo>
                  <a:lnTo>
                    <a:pt x="1050" y="7"/>
                  </a:lnTo>
                  <a:lnTo>
                    <a:pt x="1054" y="13"/>
                  </a:lnTo>
                  <a:lnTo>
                    <a:pt x="1058" y="19"/>
                  </a:lnTo>
                  <a:lnTo>
                    <a:pt x="1060" y="24"/>
                  </a:lnTo>
                  <a:lnTo>
                    <a:pt x="1060" y="32"/>
                  </a:lnTo>
                  <a:lnTo>
                    <a:pt x="1060" y="38"/>
                  </a:lnTo>
                  <a:lnTo>
                    <a:pt x="1058" y="44"/>
                  </a:lnTo>
                  <a:lnTo>
                    <a:pt x="1056" y="51"/>
                  </a:lnTo>
                  <a:lnTo>
                    <a:pt x="1052" y="61"/>
                  </a:lnTo>
                  <a:lnTo>
                    <a:pt x="1047" y="71"/>
                  </a:lnTo>
                  <a:lnTo>
                    <a:pt x="1043" y="80"/>
                  </a:lnTo>
                  <a:lnTo>
                    <a:pt x="1037" y="92"/>
                  </a:lnTo>
                  <a:lnTo>
                    <a:pt x="1029" y="105"/>
                  </a:lnTo>
                  <a:lnTo>
                    <a:pt x="999" y="142"/>
                  </a:lnTo>
                  <a:lnTo>
                    <a:pt x="966" y="180"/>
                  </a:lnTo>
                  <a:lnTo>
                    <a:pt x="931" y="216"/>
                  </a:lnTo>
                  <a:lnTo>
                    <a:pt x="895" y="253"/>
                  </a:lnTo>
                  <a:lnTo>
                    <a:pt x="856" y="289"/>
                  </a:lnTo>
                  <a:lnTo>
                    <a:pt x="837" y="309"/>
                  </a:lnTo>
                  <a:lnTo>
                    <a:pt x="818" y="328"/>
                  </a:lnTo>
                  <a:lnTo>
                    <a:pt x="797" y="347"/>
                  </a:lnTo>
                  <a:lnTo>
                    <a:pt x="776" y="364"/>
                  </a:lnTo>
                  <a:lnTo>
                    <a:pt x="755" y="383"/>
                  </a:lnTo>
                  <a:lnTo>
                    <a:pt x="732" y="403"/>
                  </a:lnTo>
                  <a:lnTo>
                    <a:pt x="713" y="420"/>
                  </a:lnTo>
                  <a:lnTo>
                    <a:pt x="693" y="439"/>
                  </a:lnTo>
                  <a:lnTo>
                    <a:pt x="674" y="456"/>
                  </a:lnTo>
                  <a:lnTo>
                    <a:pt x="655" y="474"/>
                  </a:lnTo>
                  <a:lnTo>
                    <a:pt x="619" y="506"/>
                  </a:lnTo>
                  <a:lnTo>
                    <a:pt x="584" y="537"/>
                  </a:lnTo>
                  <a:lnTo>
                    <a:pt x="551" y="566"/>
                  </a:lnTo>
                  <a:lnTo>
                    <a:pt x="521" y="595"/>
                  </a:lnTo>
                  <a:lnTo>
                    <a:pt x="490" y="621"/>
                  </a:lnTo>
                  <a:lnTo>
                    <a:pt x="461" y="646"/>
                  </a:lnTo>
                  <a:lnTo>
                    <a:pt x="450" y="656"/>
                  </a:lnTo>
                  <a:lnTo>
                    <a:pt x="440" y="664"/>
                  </a:lnTo>
                  <a:lnTo>
                    <a:pt x="430" y="671"/>
                  </a:lnTo>
                  <a:lnTo>
                    <a:pt x="419" y="679"/>
                  </a:lnTo>
                  <a:lnTo>
                    <a:pt x="409" y="685"/>
                  </a:lnTo>
                  <a:lnTo>
                    <a:pt x="400" y="690"/>
                  </a:lnTo>
                  <a:lnTo>
                    <a:pt x="390" y="696"/>
                  </a:lnTo>
                  <a:lnTo>
                    <a:pt x="381" y="700"/>
                  </a:lnTo>
                  <a:lnTo>
                    <a:pt x="373" y="706"/>
                  </a:lnTo>
                  <a:lnTo>
                    <a:pt x="363" y="710"/>
                  </a:lnTo>
                  <a:lnTo>
                    <a:pt x="354" y="712"/>
                  </a:lnTo>
                  <a:lnTo>
                    <a:pt x="346" y="715"/>
                  </a:lnTo>
                  <a:lnTo>
                    <a:pt x="338" y="717"/>
                  </a:lnTo>
                  <a:lnTo>
                    <a:pt x="331" y="719"/>
                  </a:lnTo>
                  <a:lnTo>
                    <a:pt x="323" y="719"/>
                  </a:lnTo>
                  <a:lnTo>
                    <a:pt x="315" y="719"/>
                  </a:lnTo>
                  <a:lnTo>
                    <a:pt x="308" y="719"/>
                  </a:lnTo>
                  <a:lnTo>
                    <a:pt x="298" y="717"/>
                  </a:lnTo>
                  <a:lnTo>
                    <a:pt x="288" y="715"/>
                  </a:lnTo>
                  <a:lnTo>
                    <a:pt x="279" y="712"/>
                  </a:lnTo>
                  <a:lnTo>
                    <a:pt x="267" y="706"/>
                  </a:lnTo>
                  <a:lnTo>
                    <a:pt x="258" y="700"/>
                  </a:lnTo>
                  <a:lnTo>
                    <a:pt x="244" y="694"/>
                  </a:lnTo>
                  <a:lnTo>
                    <a:pt x="233" y="687"/>
                  </a:lnTo>
                  <a:lnTo>
                    <a:pt x="219" y="677"/>
                  </a:lnTo>
                  <a:lnTo>
                    <a:pt x="208" y="667"/>
                  </a:lnTo>
                  <a:lnTo>
                    <a:pt x="192" y="656"/>
                  </a:lnTo>
                  <a:lnTo>
                    <a:pt x="179" y="644"/>
                  </a:lnTo>
                  <a:lnTo>
                    <a:pt x="164" y="631"/>
                  </a:lnTo>
                  <a:lnTo>
                    <a:pt x="146" y="618"/>
                  </a:lnTo>
                  <a:lnTo>
                    <a:pt x="131" y="604"/>
                  </a:lnTo>
                  <a:lnTo>
                    <a:pt x="114" y="587"/>
                  </a:lnTo>
                  <a:lnTo>
                    <a:pt x="100" y="570"/>
                  </a:lnTo>
                  <a:lnTo>
                    <a:pt x="87" y="552"/>
                  </a:lnTo>
                  <a:lnTo>
                    <a:pt x="75" y="535"/>
                  </a:lnTo>
                  <a:lnTo>
                    <a:pt x="64" y="520"/>
                  </a:lnTo>
                  <a:lnTo>
                    <a:pt x="54" y="504"/>
                  </a:lnTo>
                  <a:lnTo>
                    <a:pt x="45" y="489"/>
                  </a:lnTo>
                  <a:lnTo>
                    <a:pt x="35" y="476"/>
                  </a:lnTo>
                  <a:lnTo>
                    <a:pt x="29" y="462"/>
                  </a:lnTo>
                  <a:lnTo>
                    <a:pt x="22" y="451"/>
                  </a:lnTo>
                  <a:lnTo>
                    <a:pt x="16" y="439"/>
                  </a:lnTo>
                  <a:lnTo>
                    <a:pt x="10" y="428"/>
                  </a:lnTo>
                  <a:lnTo>
                    <a:pt x="6" y="418"/>
                  </a:lnTo>
                  <a:lnTo>
                    <a:pt x="4" y="408"/>
                  </a:lnTo>
                  <a:lnTo>
                    <a:pt x="0" y="399"/>
                  </a:lnTo>
                  <a:lnTo>
                    <a:pt x="0" y="391"/>
                  </a:lnTo>
                  <a:lnTo>
                    <a:pt x="0" y="383"/>
                  </a:lnTo>
                  <a:lnTo>
                    <a:pt x="0" y="372"/>
                  </a:lnTo>
                  <a:lnTo>
                    <a:pt x="2" y="360"/>
                  </a:lnTo>
                  <a:lnTo>
                    <a:pt x="4" y="353"/>
                  </a:lnTo>
                  <a:lnTo>
                    <a:pt x="10" y="347"/>
                  </a:lnTo>
                  <a:lnTo>
                    <a:pt x="16" y="341"/>
                  </a:lnTo>
                  <a:lnTo>
                    <a:pt x="24" y="339"/>
                  </a:lnTo>
                  <a:lnTo>
                    <a:pt x="33" y="337"/>
                  </a:lnTo>
                  <a:lnTo>
                    <a:pt x="45" y="335"/>
                  </a:lnTo>
                  <a:lnTo>
                    <a:pt x="60" y="335"/>
                  </a:lnTo>
                  <a:lnTo>
                    <a:pt x="79" y="334"/>
                  </a:lnTo>
                  <a:lnTo>
                    <a:pt x="98" y="334"/>
                  </a:lnTo>
                  <a:lnTo>
                    <a:pt x="119" y="330"/>
                  </a:lnTo>
                  <a:lnTo>
                    <a:pt x="141" y="326"/>
                  </a:lnTo>
                  <a:lnTo>
                    <a:pt x="166" y="322"/>
                  </a:lnTo>
                  <a:lnTo>
                    <a:pt x="189" y="318"/>
                  </a:lnTo>
                  <a:lnTo>
                    <a:pt x="214" y="312"/>
                  </a:lnTo>
                  <a:lnTo>
                    <a:pt x="240" y="307"/>
                  </a:lnTo>
                  <a:lnTo>
                    <a:pt x="269" y="299"/>
                  </a:lnTo>
                  <a:lnTo>
                    <a:pt x="298" y="291"/>
                  </a:lnTo>
                  <a:lnTo>
                    <a:pt x="329" y="284"/>
                  </a:lnTo>
                  <a:lnTo>
                    <a:pt x="359" y="274"/>
                  </a:lnTo>
                  <a:lnTo>
                    <a:pt x="392" y="264"/>
                  </a:lnTo>
                  <a:lnTo>
                    <a:pt x="427" y="255"/>
                  </a:lnTo>
                  <a:lnTo>
                    <a:pt x="461" y="243"/>
                  </a:lnTo>
                  <a:lnTo>
                    <a:pt x="530" y="216"/>
                  </a:lnTo>
                  <a:lnTo>
                    <a:pt x="599" y="188"/>
                  </a:lnTo>
                  <a:lnTo>
                    <a:pt x="666" y="161"/>
                  </a:lnTo>
                  <a:lnTo>
                    <a:pt x="730" y="134"/>
                  </a:lnTo>
                  <a:lnTo>
                    <a:pt x="793" y="107"/>
                  </a:lnTo>
                  <a:lnTo>
                    <a:pt x="855" y="80"/>
                  </a:lnTo>
                  <a:lnTo>
                    <a:pt x="914" y="53"/>
                  </a:lnTo>
                  <a:lnTo>
                    <a:pt x="972" y="24"/>
                  </a:lnTo>
                  <a:lnTo>
                    <a:pt x="979" y="19"/>
                  </a:lnTo>
                  <a:lnTo>
                    <a:pt x="985" y="13"/>
                  </a:lnTo>
                  <a:lnTo>
                    <a:pt x="991" y="7"/>
                  </a:lnTo>
                  <a:lnTo>
                    <a:pt x="997" y="5"/>
                  </a:lnTo>
                  <a:lnTo>
                    <a:pt x="1002" y="1"/>
                  </a:lnTo>
                  <a:lnTo>
                    <a:pt x="1006" y="0"/>
                  </a:lnTo>
                  <a:lnTo>
                    <a:pt x="1012" y="0"/>
                  </a:lnTo>
                  <a:lnTo>
                    <a:pt x="1016" y="0"/>
                  </a:lnTo>
                  <a:lnTo>
                    <a:pt x="101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05200" y="914400"/>
            <a:ext cx="763507" cy="818008"/>
            <a:chOff x="3757789" y="2895600"/>
            <a:chExt cx="763507" cy="818008"/>
          </a:xfrm>
        </p:grpSpPr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865846" y="3159562"/>
              <a:ext cx="548105" cy="153978"/>
            </a:xfrm>
            <a:custGeom>
              <a:avLst/>
              <a:gdLst/>
              <a:ahLst/>
              <a:cxnLst>
                <a:cxn ang="0">
                  <a:pos x="1178" y="0"/>
                </a:cxn>
                <a:cxn ang="0">
                  <a:pos x="1200" y="6"/>
                </a:cxn>
                <a:cxn ang="0">
                  <a:pos x="1230" y="14"/>
                </a:cxn>
                <a:cxn ang="0">
                  <a:pos x="1271" y="25"/>
                </a:cxn>
                <a:cxn ang="0">
                  <a:pos x="1320" y="41"/>
                </a:cxn>
                <a:cxn ang="0">
                  <a:pos x="1380" y="64"/>
                </a:cxn>
                <a:cxn ang="0">
                  <a:pos x="1438" y="96"/>
                </a:cxn>
                <a:cxn ang="0">
                  <a:pos x="1482" y="127"/>
                </a:cxn>
                <a:cxn ang="0">
                  <a:pos x="1514" y="156"/>
                </a:cxn>
                <a:cxn ang="0">
                  <a:pos x="1535" y="185"/>
                </a:cxn>
                <a:cxn ang="0">
                  <a:pos x="1541" y="212"/>
                </a:cxn>
                <a:cxn ang="0">
                  <a:pos x="1534" y="237"/>
                </a:cxn>
                <a:cxn ang="0">
                  <a:pos x="1512" y="263"/>
                </a:cxn>
                <a:cxn ang="0">
                  <a:pos x="1474" y="286"/>
                </a:cxn>
                <a:cxn ang="0">
                  <a:pos x="1420" y="309"/>
                </a:cxn>
                <a:cxn ang="0">
                  <a:pos x="1353" y="331"/>
                </a:cxn>
                <a:cxn ang="0">
                  <a:pos x="1178" y="357"/>
                </a:cxn>
                <a:cxn ang="0">
                  <a:pos x="877" y="400"/>
                </a:cxn>
                <a:cxn ang="0">
                  <a:pos x="687" y="430"/>
                </a:cxn>
                <a:cxn ang="0">
                  <a:pos x="574" y="444"/>
                </a:cxn>
                <a:cxn ang="0">
                  <a:pos x="464" y="450"/>
                </a:cxn>
                <a:cxn ang="0">
                  <a:pos x="359" y="448"/>
                </a:cxn>
                <a:cxn ang="0">
                  <a:pos x="251" y="440"/>
                </a:cxn>
                <a:cxn ang="0">
                  <a:pos x="146" y="423"/>
                </a:cxn>
                <a:cxn ang="0">
                  <a:pos x="96" y="411"/>
                </a:cxn>
                <a:cxn ang="0">
                  <a:pos x="58" y="398"/>
                </a:cxn>
                <a:cxn ang="0">
                  <a:pos x="29" y="384"/>
                </a:cxn>
                <a:cxn ang="0">
                  <a:pos x="10" y="369"/>
                </a:cxn>
                <a:cxn ang="0">
                  <a:pos x="0" y="356"/>
                </a:cxn>
                <a:cxn ang="0">
                  <a:pos x="2" y="338"/>
                </a:cxn>
                <a:cxn ang="0">
                  <a:pos x="17" y="319"/>
                </a:cxn>
                <a:cxn ang="0">
                  <a:pos x="44" y="302"/>
                </a:cxn>
                <a:cxn ang="0">
                  <a:pos x="83" y="283"/>
                </a:cxn>
                <a:cxn ang="0">
                  <a:pos x="134" y="263"/>
                </a:cxn>
                <a:cxn ang="0">
                  <a:pos x="217" y="240"/>
                </a:cxn>
                <a:cxn ang="0">
                  <a:pos x="332" y="214"/>
                </a:cxn>
                <a:cxn ang="0">
                  <a:pos x="438" y="187"/>
                </a:cxn>
                <a:cxn ang="0">
                  <a:pos x="534" y="162"/>
                </a:cxn>
                <a:cxn ang="0">
                  <a:pos x="622" y="141"/>
                </a:cxn>
                <a:cxn ang="0">
                  <a:pos x="699" y="121"/>
                </a:cxn>
                <a:cxn ang="0">
                  <a:pos x="770" y="104"/>
                </a:cxn>
                <a:cxn ang="0">
                  <a:pos x="829" y="89"/>
                </a:cxn>
                <a:cxn ang="0">
                  <a:pos x="881" y="75"/>
                </a:cxn>
                <a:cxn ang="0">
                  <a:pos x="923" y="64"/>
                </a:cxn>
                <a:cxn ang="0">
                  <a:pos x="958" y="56"/>
                </a:cxn>
                <a:cxn ang="0">
                  <a:pos x="1010" y="41"/>
                </a:cxn>
                <a:cxn ang="0">
                  <a:pos x="1063" y="25"/>
                </a:cxn>
                <a:cxn ang="0">
                  <a:pos x="1107" y="14"/>
                </a:cxn>
                <a:cxn ang="0">
                  <a:pos x="1140" y="6"/>
                </a:cxn>
                <a:cxn ang="0">
                  <a:pos x="1161" y="0"/>
                </a:cxn>
                <a:cxn ang="0">
                  <a:pos x="1169" y="0"/>
                </a:cxn>
              </a:cxnLst>
              <a:rect l="0" t="0" r="r" b="b"/>
              <a:pathLst>
                <a:path w="1541" h="450">
                  <a:moveTo>
                    <a:pt x="1169" y="0"/>
                  </a:moveTo>
                  <a:lnTo>
                    <a:pt x="1173" y="0"/>
                  </a:lnTo>
                  <a:lnTo>
                    <a:pt x="1178" y="0"/>
                  </a:lnTo>
                  <a:lnTo>
                    <a:pt x="1184" y="2"/>
                  </a:lnTo>
                  <a:lnTo>
                    <a:pt x="1190" y="4"/>
                  </a:lnTo>
                  <a:lnTo>
                    <a:pt x="1200" y="6"/>
                  </a:lnTo>
                  <a:lnTo>
                    <a:pt x="1209" y="8"/>
                  </a:lnTo>
                  <a:lnTo>
                    <a:pt x="1219" y="10"/>
                  </a:lnTo>
                  <a:lnTo>
                    <a:pt x="1230" y="14"/>
                  </a:lnTo>
                  <a:lnTo>
                    <a:pt x="1242" y="18"/>
                  </a:lnTo>
                  <a:lnTo>
                    <a:pt x="1255" y="22"/>
                  </a:lnTo>
                  <a:lnTo>
                    <a:pt x="1271" y="25"/>
                  </a:lnTo>
                  <a:lnTo>
                    <a:pt x="1286" y="31"/>
                  </a:lnTo>
                  <a:lnTo>
                    <a:pt x="1303" y="35"/>
                  </a:lnTo>
                  <a:lnTo>
                    <a:pt x="1320" y="41"/>
                  </a:lnTo>
                  <a:lnTo>
                    <a:pt x="1338" y="47"/>
                  </a:lnTo>
                  <a:lnTo>
                    <a:pt x="1359" y="52"/>
                  </a:lnTo>
                  <a:lnTo>
                    <a:pt x="1380" y="64"/>
                  </a:lnTo>
                  <a:lnTo>
                    <a:pt x="1399" y="75"/>
                  </a:lnTo>
                  <a:lnTo>
                    <a:pt x="1418" y="87"/>
                  </a:lnTo>
                  <a:lnTo>
                    <a:pt x="1438" y="96"/>
                  </a:lnTo>
                  <a:lnTo>
                    <a:pt x="1453" y="108"/>
                  </a:lnTo>
                  <a:lnTo>
                    <a:pt x="1468" y="118"/>
                  </a:lnTo>
                  <a:lnTo>
                    <a:pt x="1482" y="127"/>
                  </a:lnTo>
                  <a:lnTo>
                    <a:pt x="1495" y="137"/>
                  </a:lnTo>
                  <a:lnTo>
                    <a:pt x="1505" y="146"/>
                  </a:lnTo>
                  <a:lnTo>
                    <a:pt x="1514" y="156"/>
                  </a:lnTo>
                  <a:lnTo>
                    <a:pt x="1522" y="166"/>
                  </a:lnTo>
                  <a:lnTo>
                    <a:pt x="1530" y="175"/>
                  </a:lnTo>
                  <a:lnTo>
                    <a:pt x="1535" y="185"/>
                  </a:lnTo>
                  <a:lnTo>
                    <a:pt x="1537" y="194"/>
                  </a:lnTo>
                  <a:lnTo>
                    <a:pt x="1541" y="202"/>
                  </a:lnTo>
                  <a:lnTo>
                    <a:pt x="1541" y="212"/>
                  </a:lnTo>
                  <a:lnTo>
                    <a:pt x="1541" y="221"/>
                  </a:lnTo>
                  <a:lnTo>
                    <a:pt x="1537" y="229"/>
                  </a:lnTo>
                  <a:lnTo>
                    <a:pt x="1534" y="237"/>
                  </a:lnTo>
                  <a:lnTo>
                    <a:pt x="1528" y="246"/>
                  </a:lnTo>
                  <a:lnTo>
                    <a:pt x="1520" y="254"/>
                  </a:lnTo>
                  <a:lnTo>
                    <a:pt x="1512" y="263"/>
                  </a:lnTo>
                  <a:lnTo>
                    <a:pt x="1501" y="271"/>
                  </a:lnTo>
                  <a:lnTo>
                    <a:pt x="1487" y="279"/>
                  </a:lnTo>
                  <a:lnTo>
                    <a:pt x="1474" y="286"/>
                  </a:lnTo>
                  <a:lnTo>
                    <a:pt x="1459" y="294"/>
                  </a:lnTo>
                  <a:lnTo>
                    <a:pt x="1441" y="302"/>
                  </a:lnTo>
                  <a:lnTo>
                    <a:pt x="1420" y="309"/>
                  </a:lnTo>
                  <a:lnTo>
                    <a:pt x="1399" y="317"/>
                  </a:lnTo>
                  <a:lnTo>
                    <a:pt x="1378" y="323"/>
                  </a:lnTo>
                  <a:lnTo>
                    <a:pt x="1353" y="331"/>
                  </a:lnTo>
                  <a:lnTo>
                    <a:pt x="1326" y="336"/>
                  </a:lnTo>
                  <a:lnTo>
                    <a:pt x="1253" y="348"/>
                  </a:lnTo>
                  <a:lnTo>
                    <a:pt x="1178" y="357"/>
                  </a:lnTo>
                  <a:lnTo>
                    <a:pt x="1029" y="377"/>
                  </a:lnTo>
                  <a:lnTo>
                    <a:pt x="954" y="388"/>
                  </a:lnTo>
                  <a:lnTo>
                    <a:pt x="877" y="400"/>
                  </a:lnTo>
                  <a:lnTo>
                    <a:pt x="802" y="411"/>
                  </a:lnTo>
                  <a:lnTo>
                    <a:pt x="727" y="423"/>
                  </a:lnTo>
                  <a:lnTo>
                    <a:pt x="687" y="430"/>
                  </a:lnTo>
                  <a:lnTo>
                    <a:pt x="649" y="436"/>
                  </a:lnTo>
                  <a:lnTo>
                    <a:pt x="610" y="440"/>
                  </a:lnTo>
                  <a:lnTo>
                    <a:pt x="574" y="444"/>
                  </a:lnTo>
                  <a:lnTo>
                    <a:pt x="537" y="446"/>
                  </a:lnTo>
                  <a:lnTo>
                    <a:pt x="501" y="448"/>
                  </a:lnTo>
                  <a:lnTo>
                    <a:pt x="464" y="450"/>
                  </a:lnTo>
                  <a:lnTo>
                    <a:pt x="430" y="450"/>
                  </a:lnTo>
                  <a:lnTo>
                    <a:pt x="393" y="450"/>
                  </a:lnTo>
                  <a:lnTo>
                    <a:pt x="359" y="448"/>
                  </a:lnTo>
                  <a:lnTo>
                    <a:pt x="322" y="446"/>
                  </a:lnTo>
                  <a:lnTo>
                    <a:pt x="288" y="444"/>
                  </a:lnTo>
                  <a:lnTo>
                    <a:pt x="251" y="440"/>
                  </a:lnTo>
                  <a:lnTo>
                    <a:pt x="217" y="436"/>
                  </a:lnTo>
                  <a:lnTo>
                    <a:pt x="180" y="430"/>
                  </a:lnTo>
                  <a:lnTo>
                    <a:pt x="146" y="423"/>
                  </a:lnTo>
                  <a:lnTo>
                    <a:pt x="129" y="419"/>
                  </a:lnTo>
                  <a:lnTo>
                    <a:pt x="111" y="415"/>
                  </a:lnTo>
                  <a:lnTo>
                    <a:pt x="96" y="411"/>
                  </a:lnTo>
                  <a:lnTo>
                    <a:pt x="83" y="407"/>
                  </a:lnTo>
                  <a:lnTo>
                    <a:pt x="69" y="402"/>
                  </a:lnTo>
                  <a:lnTo>
                    <a:pt x="58" y="398"/>
                  </a:lnTo>
                  <a:lnTo>
                    <a:pt x="46" y="394"/>
                  </a:lnTo>
                  <a:lnTo>
                    <a:pt x="36" y="388"/>
                  </a:lnTo>
                  <a:lnTo>
                    <a:pt x="29" y="384"/>
                  </a:lnTo>
                  <a:lnTo>
                    <a:pt x="21" y="380"/>
                  </a:lnTo>
                  <a:lnTo>
                    <a:pt x="15" y="375"/>
                  </a:lnTo>
                  <a:lnTo>
                    <a:pt x="10" y="369"/>
                  </a:lnTo>
                  <a:lnTo>
                    <a:pt x="6" y="365"/>
                  </a:lnTo>
                  <a:lnTo>
                    <a:pt x="2" y="359"/>
                  </a:lnTo>
                  <a:lnTo>
                    <a:pt x="0" y="356"/>
                  </a:lnTo>
                  <a:lnTo>
                    <a:pt x="0" y="350"/>
                  </a:lnTo>
                  <a:lnTo>
                    <a:pt x="0" y="344"/>
                  </a:lnTo>
                  <a:lnTo>
                    <a:pt x="2" y="338"/>
                  </a:lnTo>
                  <a:lnTo>
                    <a:pt x="6" y="333"/>
                  </a:lnTo>
                  <a:lnTo>
                    <a:pt x="12" y="325"/>
                  </a:lnTo>
                  <a:lnTo>
                    <a:pt x="17" y="319"/>
                  </a:lnTo>
                  <a:lnTo>
                    <a:pt x="25" y="313"/>
                  </a:lnTo>
                  <a:lnTo>
                    <a:pt x="33" y="308"/>
                  </a:lnTo>
                  <a:lnTo>
                    <a:pt x="44" y="302"/>
                  </a:lnTo>
                  <a:lnTo>
                    <a:pt x="56" y="294"/>
                  </a:lnTo>
                  <a:lnTo>
                    <a:pt x="67" y="288"/>
                  </a:lnTo>
                  <a:lnTo>
                    <a:pt x="83" y="283"/>
                  </a:lnTo>
                  <a:lnTo>
                    <a:pt x="98" y="277"/>
                  </a:lnTo>
                  <a:lnTo>
                    <a:pt x="115" y="269"/>
                  </a:lnTo>
                  <a:lnTo>
                    <a:pt x="134" y="263"/>
                  </a:lnTo>
                  <a:lnTo>
                    <a:pt x="155" y="258"/>
                  </a:lnTo>
                  <a:lnTo>
                    <a:pt x="177" y="252"/>
                  </a:lnTo>
                  <a:lnTo>
                    <a:pt x="217" y="240"/>
                  </a:lnTo>
                  <a:lnTo>
                    <a:pt x="257" y="231"/>
                  </a:lnTo>
                  <a:lnTo>
                    <a:pt x="294" y="221"/>
                  </a:lnTo>
                  <a:lnTo>
                    <a:pt x="332" y="214"/>
                  </a:lnTo>
                  <a:lnTo>
                    <a:pt x="369" y="204"/>
                  </a:lnTo>
                  <a:lnTo>
                    <a:pt x="403" y="194"/>
                  </a:lnTo>
                  <a:lnTo>
                    <a:pt x="438" y="187"/>
                  </a:lnTo>
                  <a:lnTo>
                    <a:pt x="470" y="179"/>
                  </a:lnTo>
                  <a:lnTo>
                    <a:pt x="503" y="169"/>
                  </a:lnTo>
                  <a:lnTo>
                    <a:pt x="534" y="162"/>
                  </a:lnTo>
                  <a:lnTo>
                    <a:pt x="564" y="156"/>
                  </a:lnTo>
                  <a:lnTo>
                    <a:pt x="593" y="148"/>
                  </a:lnTo>
                  <a:lnTo>
                    <a:pt x="622" y="141"/>
                  </a:lnTo>
                  <a:lnTo>
                    <a:pt x="649" y="135"/>
                  </a:lnTo>
                  <a:lnTo>
                    <a:pt x="674" y="127"/>
                  </a:lnTo>
                  <a:lnTo>
                    <a:pt x="699" y="121"/>
                  </a:lnTo>
                  <a:lnTo>
                    <a:pt x="724" y="116"/>
                  </a:lnTo>
                  <a:lnTo>
                    <a:pt x="747" y="110"/>
                  </a:lnTo>
                  <a:lnTo>
                    <a:pt x="770" y="104"/>
                  </a:lnTo>
                  <a:lnTo>
                    <a:pt x="791" y="98"/>
                  </a:lnTo>
                  <a:lnTo>
                    <a:pt x="810" y="95"/>
                  </a:lnTo>
                  <a:lnTo>
                    <a:pt x="829" y="89"/>
                  </a:lnTo>
                  <a:lnTo>
                    <a:pt x="846" y="85"/>
                  </a:lnTo>
                  <a:lnTo>
                    <a:pt x="864" y="79"/>
                  </a:lnTo>
                  <a:lnTo>
                    <a:pt x="881" y="75"/>
                  </a:lnTo>
                  <a:lnTo>
                    <a:pt x="896" y="71"/>
                  </a:lnTo>
                  <a:lnTo>
                    <a:pt x="910" y="68"/>
                  </a:lnTo>
                  <a:lnTo>
                    <a:pt x="923" y="64"/>
                  </a:lnTo>
                  <a:lnTo>
                    <a:pt x="935" y="62"/>
                  </a:lnTo>
                  <a:lnTo>
                    <a:pt x="946" y="58"/>
                  </a:lnTo>
                  <a:lnTo>
                    <a:pt x="958" y="56"/>
                  </a:lnTo>
                  <a:lnTo>
                    <a:pt x="967" y="52"/>
                  </a:lnTo>
                  <a:lnTo>
                    <a:pt x="988" y="47"/>
                  </a:lnTo>
                  <a:lnTo>
                    <a:pt x="1010" y="41"/>
                  </a:lnTo>
                  <a:lnTo>
                    <a:pt x="1029" y="35"/>
                  </a:lnTo>
                  <a:lnTo>
                    <a:pt x="1046" y="31"/>
                  </a:lnTo>
                  <a:lnTo>
                    <a:pt x="1063" y="25"/>
                  </a:lnTo>
                  <a:lnTo>
                    <a:pt x="1081" y="22"/>
                  </a:lnTo>
                  <a:lnTo>
                    <a:pt x="1094" y="18"/>
                  </a:lnTo>
                  <a:lnTo>
                    <a:pt x="1107" y="14"/>
                  </a:lnTo>
                  <a:lnTo>
                    <a:pt x="1119" y="10"/>
                  </a:lnTo>
                  <a:lnTo>
                    <a:pt x="1130" y="8"/>
                  </a:lnTo>
                  <a:lnTo>
                    <a:pt x="1140" y="6"/>
                  </a:lnTo>
                  <a:lnTo>
                    <a:pt x="1148" y="4"/>
                  </a:lnTo>
                  <a:lnTo>
                    <a:pt x="1155" y="2"/>
                  </a:lnTo>
                  <a:lnTo>
                    <a:pt x="1161" y="0"/>
                  </a:lnTo>
                  <a:lnTo>
                    <a:pt x="1165" y="0"/>
                  </a:lnTo>
                  <a:lnTo>
                    <a:pt x="1169" y="0"/>
                  </a:lnTo>
                  <a:lnTo>
                    <a:pt x="1169" y="0"/>
                  </a:lnTo>
                </a:path>
              </a:pathLst>
            </a:custGeom>
            <a:solidFill>
              <a:srgbClr val="00B0F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757789" y="2895600"/>
              <a:ext cx="763507" cy="818008"/>
            </a:xfrm>
            <a:custGeom>
              <a:avLst/>
              <a:gdLst/>
              <a:ahLst/>
              <a:cxnLst>
                <a:cxn ang="0">
                  <a:pos x="178" y="9"/>
                </a:cxn>
                <a:cxn ang="0">
                  <a:pos x="301" y="44"/>
                </a:cxn>
                <a:cxn ang="0">
                  <a:pos x="426" y="100"/>
                </a:cxn>
                <a:cxn ang="0">
                  <a:pos x="493" y="140"/>
                </a:cxn>
                <a:cxn ang="0">
                  <a:pos x="526" y="194"/>
                </a:cxn>
                <a:cxn ang="0">
                  <a:pos x="526" y="242"/>
                </a:cxn>
                <a:cxn ang="0">
                  <a:pos x="508" y="290"/>
                </a:cxn>
                <a:cxn ang="0">
                  <a:pos x="483" y="357"/>
                </a:cxn>
                <a:cxn ang="0">
                  <a:pos x="455" y="497"/>
                </a:cxn>
                <a:cxn ang="0">
                  <a:pos x="432" y="683"/>
                </a:cxn>
                <a:cxn ang="0">
                  <a:pos x="412" y="906"/>
                </a:cxn>
                <a:cxn ang="0">
                  <a:pos x="399" y="1161"/>
                </a:cxn>
                <a:cxn ang="0">
                  <a:pos x="391" y="1455"/>
                </a:cxn>
                <a:cxn ang="0">
                  <a:pos x="393" y="1694"/>
                </a:cxn>
                <a:cxn ang="0">
                  <a:pos x="416" y="1833"/>
                </a:cxn>
                <a:cxn ang="0">
                  <a:pos x="458" y="1936"/>
                </a:cxn>
                <a:cxn ang="0">
                  <a:pos x="529" y="2003"/>
                </a:cxn>
                <a:cxn ang="0">
                  <a:pos x="629" y="2040"/>
                </a:cxn>
                <a:cxn ang="0">
                  <a:pos x="792" y="2050"/>
                </a:cxn>
                <a:cxn ang="0">
                  <a:pos x="1126" y="2028"/>
                </a:cxn>
                <a:cxn ang="0">
                  <a:pos x="1414" y="1975"/>
                </a:cxn>
                <a:cxn ang="0">
                  <a:pos x="1600" y="1909"/>
                </a:cxn>
                <a:cxn ang="0">
                  <a:pos x="1698" y="1873"/>
                </a:cxn>
                <a:cxn ang="0">
                  <a:pos x="1766" y="1858"/>
                </a:cxn>
                <a:cxn ang="0">
                  <a:pos x="1871" y="1867"/>
                </a:cxn>
                <a:cxn ang="0">
                  <a:pos x="1961" y="1894"/>
                </a:cxn>
                <a:cxn ang="0">
                  <a:pos x="2046" y="1946"/>
                </a:cxn>
                <a:cxn ang="0">
                  <a:pos x="2115" y="2017"/>
                </a:cxn>
                <a:cxn ang="0">
                  <a:pos x="2146" y="2086"/>
                </a:cxn>
                <a:cxn ang="0">
                  <a:pos x="2136" y="2144"/>
                </a:cxn>
                <a:cxn ang="0">
                  <a:pos x="2075" y="2195"/>
                </a:cxn>
                <a:cxn ang="0">
                  <a:pos x="1965" y="2249"/>
                </a:cxn>
                <a:cxn ang="0">
                  <a:pos x="1633" y="2328"/>
                </a:cxn>
                <a:cxn ang="0">
                  <a:pos x="1276" y="2372"/>
                </a:cxn>
                <a:cxn ang="0">
                  <a:pos x="957" y="2380"/>
                </a:cxn>
                <a:cxn ang="0">
                  <a:pos x="773" y="2368"/>
                </a:cxn>
                <a:cxn ang="0">
                  <a:pos x="616" y="2341"/>
                </a:cxn>
                <a:cxn ang="0">
                  <a:pos x="482" y="2301"/>
                </a:cxn>
                <a:cxn ang="0">
                  <a:pos x="370" y="2245"/>
                </a:cxn>
                <a:cxn ang="0">
                  <a:pos x="284" y="2176"/>
                </a:cxn>
                <a:cxn ang="0">
                  <a:pos x="169" y="1998"/>
                </a:cxn>
                <a:cxn ang="0">
                  <a:pos x="107" y="1779"/>
                </a:cxn>
                <a:cxn ang="0">
                  <a:pos x="94" y="1526"/>
                </a:cxn>
                <a:cxn ang="0">
                  <a:pos x="94" y="1276"/>
                </a:cxn>
                <a:cxn ang="0">
                  <a:pos x="90" y="1053"/>
                </a:cxn>
                <a:cxn ang="0">
                  <a:pos x="84" y="856"/>
                </a:cxn>
                <a:cxn ang="0">
                  <a:pos x="78" y="683"/>
                </a:cxn>
                <a:cxn ang="0">
                  <a:pos x="77" y="535"/>
                </a:cxn>
                <a:cxn ang="0">
                  <a:pos x="71" y="386"/>
                </a:cxn>
                <a:cxn ang="0">
                  <a:pos x="54" y="265"/>
                </a:cxn>
                <a:cxn ang="0">
                  <a:pos x="21" y="169"/>
                </a:cxn>
                <a:cxn ang="0">
                  <a:pos x="0" y="86"/>
                </a:cxn>
                <a:cxn ang="0">
                  <a:pos x="11" y="32"/>
                </a:cxn>
                <a:cxn ang="0">
                  <a:pos x="46" y="6"/>
                </a:cxn>
              </a:cxnLst>
              <a:rect l="0" t="0" r="r" b="b"/>
              <a:pathLst>
                <a:path w="2147" h="2380">
                  <a:moveTo>
                    <a:pt x="82" y="0"/>
                  </a:moveTo>
                  <a:lnTo>
                    <a:pt x="101" y="0"/>
                  </a:lnTo>
                  <a:lnTo>
                    <a:pt x="121" y="2"/>
                  </a:lnTo>
                  <a:lnTo>
                    <a:pt x="140" y="4"/>
                  </a:lnTo>
                  <a:lnTo>
                    <a:pt x="159" y="6"/>
                  </a:lnTo>
                  <a:lnTo>
                    <a:pt x="178" y="9"/>
                  </a:lnTo>
                  <a:lnTo>
                    <a:pt x="199" y="13"/>
                  </a:lnTo>
                  <a:lnTo>
                    <a:pt x="219" y="17"/>
                  </a:lnTo>
                  <a:lnTo>
                    <a:pt x="240" y="23"/>
                  </a:lnTo>
                  <a:lnTo>
                    <a:pt x="259" y="30"/>
                  </a:lnTo>
                  <a:lnTo>
                    <a:pt x="280" y="36"/>
                  </a:lnTo>
                  <a:lnTo>
                    <a:pt x="301" y="44"/>
                  </a:lnTo>
                  <a:lnTo>
                    <a:pt x="322" y="52"/>
                  </a:lnTo>
                  <a:lnTo>
                    <a:pt x="343" y="61"/>
                  </a:lnTo>
                  <a:lnTo>
                    <a:pt x="366" y="71"/>
                  </a:lnTo>
                  <a:lnTo>
                    <a:pt x="387" y="82"/>
                  </a:lnTo>
                  <a:lnTo>
                    <a:pt x="411" y="92"/>
                  </a:lnTo>
                  <a:lnTo>
                    <a:pt x="426" y="100"/>
                  </a:lnTo>
                  <a:lnTo>
                    <a:pt x="439" y="105"/>
                  </a:lnTo>
                  <a:lnTo>
                    <a:pt x="451" y="111"/>
                  </a:lnTo>
                  <a:lnTo>
                    <a:pt x="464" y="119"/>
                  </a:lnTo>
                  <a:lnTo>
                    <a:pt x="474" y="126"/>
                  </a:lnTo>
                  <a:lnTo>
                    <a:pt x="483" y="134"/>
                  </a:lnTo>
                  <a:lnTo>
                    <a:pt x="493" y="140"/>
                  </a:lnTo>
                  <a:lnTo>
                    <a:pt x="501" y="149"/>
                  </a:lnTo>
                  <a:lnTo>
                    <a:pt x="508" y="157"/>
                  </a:lnTo>
                  <a:lnTo>
                    <a:pt x="514" y="165"/>
                  </a:lnTo>
                  <a:lnTo>
                    <a:pt x="520" y="174"/>
                  </a:lnTo>
                  <a:lnTo>
                    <a:pt x="524" y="184"/>
                  </a:lnTo>
                  <a:lnTo>
                    <a:pt x="526" y="194"/>
                  </a:lnTo>
                  <a:lnTo>
                    <a:pt x="529" y="203"/>
                  </a:lnTo>
                  <a:lnTo>
                    <a:pt x="529" y="213"/>
                  </a:lnTo>
                  <a:lnTo>
                    <a:pt x="531" y="224"/>
                  </a:lnTo>
                  <a:lnTo>
                    <a:pt x="529" y="230"/>
                  </a:lnTo>
                  <a:lnTo>
                    <a:pt x="528" y="236"/>
                  </a:lnTo>
                  <a:lnTo>
                    <a:pt x="526" y="242"/>
                  </a:lnTo>
                  <a:lnTo>
                    <a:pt x="524" y="247"/>
                  </a:lnTo>
                  <a:lnTo>
                    <a:pt x="522" y="255"/>
                  </a:lnTo>
                  <a:lnTo>
                    <a:pt x="518" y="263"/>
                  </a:lnTo>
                  <a:lnTo>
                    <a:pt x="516" y="270"/>
                  </a:lnTo>
                  <a:lnTo>
                    <a:pt x="512" y="280"/>
                  </a:lnTo>
                  <a:lnTo>
                    <a:pt x="508" y="290"/>
                  </a:lnTo>
                  <a:lnTo>
                    <a:pt x="505" y="299"/>
                  </a:lnTo>
                  <a:lnTo>
                    <a:pt x="501" y="309"/>
                  </a:lnTo>
                  <a:lnTo>
                    <a:pt x="497" y="320"/>
                  </a:lnTo>
                  <a:lnTo>
                    <a:pt x="493" y="332"/>
                  </a:lnTo>
                  <a:lnTo>
                    <a:pt x="489" y="343"/>
                  </a:lnTo>
                  <a:lnTo>
                    <a:pt x="483" y="357"/>
                  </a:lnTo>
                  <a:lnTo>
                    <a:pt x="480" y="370"/>
                  </a:lnTo>
                  <a:lnTo>
                    <a:pt x="474" y="393"/>
                  </a:lnTo>
                  <a:lnTo>
                    <a:pt x="470" y="418"/>
                  </a:lnTo>
                  <a:lnTo>
                    <a:pt x="464" y="443"/>
                  </a:lnTo>
                  <a:lnTo>
                    <a:pt x="460" y="470"/>
                  </a:lnTo>
                  <a:lnTo>
                    <a:pt x="455" y="497"/>
                  </a:lnTo>
                  <a:lnTo>
                    <a:pt x="451" y="526"/>
                  </a:lnTo>
                  <a:lnTo>
                    <a:pt x="447" y="556"/>
                  </a:lnTo>
                  <a:lnTo>
                    <a:pt x="443" y="585"/>
                  </a:lnTo>
                  <a:lnTo>
                    <a:pt x="439" y="618"/>
                  </a:lnTo>
                  <a:lnTo>
                    <a:pt x="435" y="650"/>
                  </a:lnTo>
                  <a:lnTo>
                    <a:pt x="432" y="683"/>
                  </a:lnTo>
                  <a:lnTo>
                    <a:pt x="428" y="718"/>
                  </a:lnTo>
                  <a:lnTo>
                    <a:pt x="424" y="754"/>
                  </a:lnTo>
                  <a:lnTo>
                    <a:pt x="420" y="789"/>
                  </a:lnTo>
                  <a:lnTo>
                    <a:pt x="418" y="827"/>
                  </a:lnTo>
                  <a:lnTo>
                    <a:pt x="414" y="865"/>
                  </a:lnTo>
                  <a:lnTo>
                    <a:pt x="412" y="906"/>
                  </a:lnTo>
                  <a:lnTo>
                    <a:pt x="409" y="946"/>
                  </a:lnTo>
                  <a:lnTo>
                    <a:pt x="407" y="986"/>
                  </a:lnTo>
                  <a:lnTo>
                    <a:pt x="405" y="1028"/>
                  </a:lnTo>
                  <a:lnTo>
                    <a:pt x="403" y="1073"/>
                  </a:lnTo>
                  <a:lnTo>
                    <a:pt x="401" y="1117"/>
                  </a:lnTo>
                  <a:lnTo>
                    <a:pt x="399" y="1161"/>
                  </a:lnTo>
                  <a:lnTo>
                    <a:pt x="397" y="1209"/>
                  </a:lnTo>
                  <a:lnTo>
                    <a:pt x="395" y="1255"/>
                  </a:lnTo>
                  <a:lnTo>
                    <a:pt x="395" y="1303"/>
                  </a:lnTo>
                  <a:lnTo>
                    <a:pt x="393" y="1353"/>
                  </a:lnTo>
                  <a:lnTo>
                    <a:pt x="393" y="1403"/>
                  </a:lnTo>
                  <a:lnTo>
                    <a:pt x="391" y="1455"/>
                  </a:lnTo>
                  <a:lnTo>
                    <a:pt x="391" y="1506"/>
                  </a:lnTo>
                  <a:lnTo>
                    <a:pt x="391" y="1560"/>
                  </a:lnTo>
                  <a:lnTo>
                    <a:pt x="391" y="1614"/>
                  </a:lnTo>
                  <a:lnTo>
                    <a:pt x="391" y="1641"/>
                  </a:lnTo>
                  <a:lnTo>
                    <a:pt x="393" y="1670"/>
                  </a:lnTo>
                  <a:lnTo>
                    <a:pt x="393" y="1694"/>
                  </a:lnTo>
                  <a:lnTo>
                    <a:pt x="397" y="1719"/>
                  </a:lnTo>
                  <a:lnTo>
                    <a:pt x="399" y="1744"/>
                  </a:lnTo>
                  <a:lnTo>
                    <a:pt x="403" y="1767"/>
                  </a:lnTo>
                  <a:lnTo>
                    <a:pt x="407" y="1790"/>
                  </a:lnTo>
                  <a:lnTo>
                    <a:pt x="411" y="1812"/>
                  </a:lnTo>
                  <a:lnTo>
                    <a:pt x="416" y="1833"/>
                  </a:lnTo>
                  <a:lnTo>
                    <a:pt x="422" y="1852"/>
                  </a:lnTo>
                  <a:lnTo>
                    <a:pt x="428" y="1871"/>
                  </a:lnTo>
                  <a:lnTo>
                    <a:pt x="434" y="1888"/>
                  </a:lnTo>
                  <a:lnTo>
                    <a:pt x="441" y="1906"/>
                  </a:lnTo>
                  <a:lnTo>
                    <a:pt x="449" y="1921"/>
                  </a:lnTo>
                  <a:lnTo>
                    <a:pt x="458" y="1936"/>
                  </a:lnTo>
                  <a:lnTo>
                    <a:pt x="468" y="1952"/>
                  </a:lnTo>
                  <a:lnTo>
                    <a:pt x="478" y="1963"/>
                  </a:lnTo>
                  <a:lnTo>
                    <a:pt x="489" y="1975"/>
                  </a:lnTo>
                  <a:lnTo>
                    <a:pt x="503" y="1984"/>
                  </a:lnTo>
                  <a:lnTo>
                    <a:pt x="516" y="1994"/>
                  </a:lnTo>
                  <a:lnTo>
                    <a:pt x="529" y="2003"/>
                  </a:lnTo>
                  <a:lnTo>
                    <a:pt x="545" y="2011"/>
                  </a:lnTo>
                  <a:lnTo>
                    <a:pt x="560" y="2019"/>
                  </a:lnTo>
                  <a:lnTo>
                    <a:pt x="576" y="2025"/>
                  </a:lnTo>
                  <a:lnTo>
                    <a:pt x="593" y="2030"/>
                  </a:lnTo>
                  <a:lnTo>
                    <a:pt x="610" y="2036"/>
                  </a:lnTo>
                  <a:lnTo>
                    <a:pt x="629" y="2040"/>
                  </a:lnTo>
                  <a:lnTo>
                    <a:pt x="648" y="2044"/>
                  </a:lnTo>
                  <a:lnTo>
                    <a:pt x="668" y="2046"/>
                  </a:lnTo>
                  <a:lnTo>
                    <a:pt x="689" y="2048"/>
                  </a:lnTo>
                  <a:lnTo>
                    <a:pt x="710" y="2050"/>
                  </a:lnTo>
                  <a:lnTo>
                    <a:pt x="733" y="2050"/>
                  </a:lnTo>
                  <a:lnTo>
                    <a:pt x="792" y="2050"/>
                  </a:lnTo>
                  <a:lnTo>
                    <a:pt x="850" y="2048"/>
                  </a:lnTo>
                  <a:lnTo>
                    <a:pt x="908" y="2046"/>
                  </a:lnTo>
                  <a:lnTo>
                    <a:pt x="965" y="2042"/>
                  </a:lnTo>
                  <a:lnTo>
                    <a:pt x="1019" y="2038"/>
                  </a:lnTo>
                  <a:lnTo>
                    <a:pt x="1073" y="2034"/>
                  </a:lnTo>
                  <a:lnTo>
                    <a:pt x="1126" y="2028"/>
                  </a:lnTo>
                  <a:lnTo>
                    <a:pt x="1176" y="2021"/>
                  </a:lnTo>
                  <a:lnTo>
                    <a:pt x="1226" y="2013"/>
                  </a:lnTo>
                  <a:lnTo>
                    <a:pt x="1276" y="2005"/>
                  </a:lnTo>
                  <a:lnTo>
                    <a:pt x="1324" y="1996"/>
                  </a:lnTo>
                  <a:lnTo>
                    <a:pt x="1370" y="1986"/>
                  </a:lnTo>
                  <a:lnTo>
                    <a:pt x="1414" y="1975"/>
                  </a:lnTo>
                  <a:lnTo>
                    <a:pt x="1458" y="1963"/>
                  </a:lnTo>
                  <a:lnTo>
                    <a:pt x="1501" y="1952"/>
                  </a:lnTo>
                  <a:lnTo>
                    <a:pt x="1541" y="1938"/>
                  </a:lnTo>
                  <a:lnTo>
                    <a:pt x="1562" y="1927"/>
                  </a:lnTo>
                  <a:lnTo>
                    <a:pt x="1581" y="1919"/>
                  </a:lnTo>
                  <a:lnTo>
                    <a:pt x="1600" y="1909"/>
                  </a:lnTo>
                  <a:lnTo>
                    <a:pt x="1620" y="1902"/>
                  </a:lnTo>
                  <a:lnTo>
                    <a:pt x="1637" y="1896"/>
                  </a:lnTo>
                  <a:lnTo>
                    <a:pt x="1652" y="1888"/>
                  </a:lnTo>
                  <a:lnTo>
                    <a:pt x="1670" y="1883"/>
                  </a:lnTo>
                  <a:lnTo>
                    <a:pt x="1683" y="1877"/>
                  </a:lnTo>
                  <a:lnTo>
                    <a:pt x="1698" y="1873"/>
                  </a:lnTo>
                  <a:lnTo>
                    <a:pt x="1712" y="1869"/>
                  </a:lnTo>
                  <a:lnTo>
                    <a:pt x="1723" y="1865"/>
                  </a:lnTo>
                  <a:lnTo>
                    <a:pt x="1735" y="1863"/>
                  </a:lnTo>
                  <a:lnTo>
                    <a:pt x="1746" y="1861"/>
                  </a:lnTo>
                  <a:lnTo>
                    <a:pt x="1756" y="1860"/>
                  </a:lnTo>
                  <a:lnTo>
                    <a:pt x="1766" y="1858"/>
                  </a:lnTo>
                  <a:lnTo>
                    <a:pt x="1775" y="1858"/>
                  </a:lnTo>
                  <a:lnTo>
                    <a:pt x="1808" y="1860"/>
                  </a:lnTo>
                  <a:lnTo>
                    <a:pt x="1823" y="1860"/>
                  </a:lnTo>
                  <a:lnTo>
                    <a:pt x="1840" y="1861"/>
                  </a:lnTo>
                  <a:lnTo>
                    <a:pt x="1856" y="1863"/>
                  </a:lnTo>
                  <a:lnTo>
                    <a:pt x="1871" y="1867"/>
                  </a:lnTo>
                  <a:lnTo>
                    <a:pt x="1886" y="1869"/>
                  </a:lnTo>
                  <a:lnTo>
                    <a:pt x="1902" y="1873"/>
                  </a:lnTo>
                  <a:lnTo>
                    <a:pt x="1917" y="1879"/>
                  </a:lnTo>
                  <a:lnTo>
                    <a:pt x="1932" y="1883"/>
                  </a:lnTo>
                  <a:lnTo>
                    <a:pt x="1946" y="1888"/>
                  </a:lnTo>
                  <a:lnTo>
                    <a:pt x="1961" y="1894"/>
                  </a:lnTo>
                  <a:lnTo>
                    <a:pt x="1975" y="1900"/>
                  </a:lnTo>
                  <a:lnTo>
                    <a:pt x="1988" y="1908"/>
                  </a:lnTo>
                  <a:lnTo>
                    <a:pt x="2002" y="1915"/>
                  </a:lnTo>
                  <a:lnTo>
                    <a:pt x="2015" y="1925"/>
                  </a:lnTo>
                  <a:lnTo>
                    <a:pt x="2030" y="1934"/>
                  </a:lnTo>
                  <a:lnTo>
                    <a:pt x="2046" y="1946"/>
                  </a:lnTo>
                  <a:lnTo>
                    <a:pt x="2059" y="1957"/>
                  </a:lnTo>
                  <a:lnTo>
                    <a:pt x="2073" y="1971"/>
                  </a:lnTo>
                  <a:lnTo>
                    <a:pt x="2084" y="1982"/>
                  </a:lnTo>
                  <a:lnTo>
                    <a:pt x="2096" y="1994"/>
                  </a:lnTo>
                  <a:lnTo>
                    <a:pt x="2105" y="2005"/>
                  </a:lnTo>
                  <a:lnTo>
                    <a:pt x="2115" y="2017"/>
                  </a:lnTo>
                  <a:lnTo>
                    <a:pt x="2123" y="2028"/>
                  </a:lnTo>
                  <a:lnTo>
                    <a:pt x="2128" y="2040"/>
                  </a:lnTo>
                  <a:lnTo>
                    <a:pt x="2134" y="2051"/>
                  </a:lnTo>
                  <a:lnTo>
                    <a:pt x="2140" y="2063"/>
                  </a:lnTo>
                  <a:lnTo>
                    <a:pt x="2144" y="2075"/>
                  </a:lnTo>
                  <a:lnTo>
                    <a:pt x="2146" y="2086"/>
                  </a:lnTo>
                  <a:lnTo>
                    <a:pt x="2147" y="2098"/>
                  </a:lnTo>
                  <a:lnTo>
                    <a:pt x="2147" y="2109"/>
                  </a:lnTo>
                  <a:lnTo>
                    <a:pt x="2147" y="2119"/>
                  </a:lnTo>
                  <a:lnTo>
                    <a:pt x="2144" y="2126"/>
                  </a:lnTo>
                  <a:lnTo>
                    <a:pt x="2142" y="2136"/>
                  </a:lnTo>
                  <a:lnTo>
                    <a:pt x="2136" y="2144"/>
                  </a:lnTo>
                  <a:lnTo>
                    <a:pt x="2128" y="2153"/>
                  </a:lnTo>
                  <a:lnTo>
                    <a:pt x="2121" y="2161"/>
                  </a:lnTo>
                  <a:lnTo>
                    <a:pt x="2111" y="2170"/>
                  </a:lnTo>
                  <a:lnTo>
                    <a:pt x="2101" y="2178"/>
                  </a:lnTo>
                  <a:lnTo>
                    <a:pt x="2088" y="2188"/>
                  </a:lnTo>
                  <a:lnTo>
                    <a:pt x="2075" y="2195"/>
                  </a:lnTo>
                  <a:lnTo>
                    <a:pt x="2059" y="2205"/>
                  </a:lnTo>
                  <a:lnTo>
                    <a:pt x="2044" y="2213"/>
                  </a:lnTo>
                  <a:lnTo>
                    <a:pt x="2025" y="2222"/>
                  </a:lnTo>
                  <a:lnTo>
                    <a:pt x="2005" y="2230"/>
                  </a:lnTo>
                  <a:lnTo>
                    <a:pt x="1986" y="2240"/>
                  </a:lnTo>
                  <a:lnTo>
                    <a:pt x="1965" y="2249"/>
                  </a:lnTo>
                  <a:lnTo>
                    <a:pt x="1911" y="2265"/>
                  </a:lnTo>
                  <a:lnTo>
                    <a:pt x="1856" y="2280"/>
                  </a:lnTo>
                  <a:lnTo>
                    <a:pt x="1802" y="2293"/>
                  </a:lnTo>
                  <a:lnTo>
                    <a:pt x="1746" y="2305"/>
                  </a:lnTo>
                  <a:lnTo>
                    <a:pt x="1691" y="2318"/>
                  </a:lnTo>
                  <a:lnTo>
                    <a:pt x="1633" y="2328"/>
                  </a:lnTo>
                  <a:lnTo>
                    <a:pt x="1576" y="2337"/>
                  </a:lnTo>
                  <a:lnTo>
                    <a:pt x="1518" y="2347"/>
                  </a:lnTo>
                  <a:lnTo>
                    <a:pt x="1458" y="2355"/>
                  </a:lnTo>
                  <a:lnTo>
                    <a:pt x="1399" y="2362"/>
                  </a:lnTo>
                  <a:lnTo>
                    <a:pt x="1338" y="2366"/>
                  </a:lnTo>
                  <a:lnTo>
                    <a:pt x="1276" y="2372"/>
                  </a:lnTo>
                  <a:lnTo>
                    <a:pt x="1215" y="2376"/>
                  </a:lnTo>
                  <a:lnTo>
                    <a:pt x="1151" y="2378"/>
                  </a:lnTo>
                  <a:lnTo>
                    <a:pt x="1088" y="2380"/>
                  </a:lnTo>
                  <a:lnTo>
                    <a:pt x="1023" y="2380"/>
                  </a:lnTo>
                  <a:lnTo>
                    <a:pt x="990" y="2380"/>
                  </a:lnTo>
                  <a:lnTo>
                    <a:pt x="957" y="2380"/>
                  </a:lnTo>
                  <a:lnTo>
                    <a:pt x="925" y="2378"/>
                  </a:lnTo>
                  <a:lnTo>
                    <a:pt x="892" y="2378"/>
                  </a:lnTo>
                  <a:lnTo>
                    <a:pt x="862" y="2376"/>
                  </a:lnTo>
                  <a:lnTo>
                    <a:pt x="833" y="2374"/>
                  </a:lnTo>
                  <a:lnTo>
                    <a:pt x="802" y="2370"/>
                  </a:lnTo>
                  <a:lnTo>
                    <a:pt x="773" y="2368"/>
                  </a:lnTo>
                  <a:lnTo>
                    <a:pt x="746" y="2364"/>
                  </a:lnTo>
                  <a:lnTo>
                    <a:pt x="718" y="2360"/>
                  </a:lnTo>
                  <a:lnTo>
                    <a:pt x="691" y="2357"/>
                  </a:lnTo>
                  <a:lnTo>
                    <a:pt x="666" y="2353"/>
                  </a:lnTo>
                  <a:lnTo>
                    <a:pt x="641" y="2347"/>
                  </a:lnTo>
                  <a:lnTo>
                    <a:pt x="616" y="2341"/>
                  </a:lnTo>
                  <a:lnTo>
                    <a:pt x="591" y="2336"/>
                  </a:lnTo>
                  <a:lnTo>
                    <a:pt x="568" y="2330"/>
                  </a:lnTo>
                  <a:lnTo>
                    <a:pt x="545" y="2324"/>
                  </a:lnTo>
                  <a:lnTo>
                    <a:pt x="522" y="2316"/>
                  </a:lnTo>
                  <a:lnTo>
                    <a:pt x="501" y="2309"/>
                  </a:lnTo>
                  <a:lnTo>
                    <a:pt x="482" y="2301"/>
                  </a:lnTo>
                  <a:lnTo>
                    <a:pt x="460" y="2293"/>
                  </a:lnTo>
                  <a:lnTo>
                    <a:pt x="441" y="2286"/>
                  </a:lnTo>
                  <a:lnTo>
                    <a:pt x="422" y="2276"/>
                  </a:lnTo>
                  <a:lnTo>
                    <a:pt x="405" y="2266"/>
                  </a:lnTo>
                  <a:lnTo>
                    <a:pt x="387" y="2257"/>
                  </a:lnTo>
                  <a:lnTo>
                    <a:pt x="370" y="2245"/>
                  </a:lnTo>
                  <a:lnTo>
                    <a:pt x="355" y="2236"/>
                  </a:lnTo>
                  <a:lnTo>
                    <a:pt x="339" y="2224"/>
                  </a:lnTo>
                  <a:lnTo>
                    <a:pt x="324" y="2213"/>
                  </a:lnTo>
                  <a:lnTo>
                    <a:pt x="311" y="2201"/>
                  </a:lnTo>
                  <a:lnTo>
                    <a:pt x="297" y="2188"/>
                  </a:lnTo>
                  <a:lnTo>
                    <a:pt x="284" y="2176"/>
                  </a:lnTo>
                  <a:lnTo>
                    <a:pt x="261" y="2149"/>
                  </a:lnTo>
                  <a:lnTo>
                    <a:pt x="240" y="2121"/>
                  </a:lnTo>
                  <a:lnTo>
                    <a:pt x="220" y="2092"/>
                  </a:lnTo>
                  <a:lnTo>
                    <a:pt x="201" y="2061"/>
                  </a:lnTo>
                  <a:lnTo>
                    <a:pt x="184" y="2030"/>
                  </a:lnTo>
                  <a:lnTo>
                    <a:pt x="169" y="1998"/>
                  </a:lnTo>
                  <a:lnTo>
                    <a:pt x="155" y="1963"/>
                  </a:lnTo>
                  <a:lnTo>
                    <a:pt x="142" y="1929"/>
                  </a:lnTo>
                  <a:lnTo>
                    <a:pt x="130" y="1892"/>
                  </a:lnTo>
                  <a:lnTo>
                    <a:pt x="121" y="1856"/>
                  </a:lnTo>
                  <a:lnTo>
                    <a:pt x="113" y="1817"/>
                  </a:lnTo>
                  <a:lnTo>
                    <a:pt x="107" y="1779"/>
                  </a:lnTo>
                  <a:lnTo>
                    <a:pt x="101" y="1739"/>
                  </a:lnTo>
                  <a:lnTo>
                    <a:pt x="98" y="1698"/>
                  </a:lnTo>
                  <a:lnTo>
                    <a:pt x="96" y="1656"/>
                  </a:lnTo>
                  <a:lnTo>
                    <a:pt x="94" y="1614"/>
                  </a:lnTo>
                  <a:lnTo>
                    <a:pt x="94" y="1570"/>
                  </a:lnTo>
                  <a:lnTo>
                    <a:pt x="94" y="1526"/>
                  </a:lnTo>
                  <a:lnTo>
                    <a:pt x="94" y="1481"/>
                  </a:lnTo>
                  <a:lnTo>
                    <a:pt x="94" y="1439"/>
                  </a:lnTo>
                  <a:lnTo>
                    <a:pt x="94" y="1397"/>
                  </a:lnTo>
                  <a:lnTo>
                    <a:pt x="94" y="1357"/>
                  </a:lnTo>
                  <a:lnTo>
                    <a:pt x="94" y="1316"/>
                  </a:lnTo>
                  <a:lnTo>
                    <a:pt x="94" y="1276"/>
                  </a:lnTo>
                  <a:lnTo>
                    <a:pt x="94" y="1238"/>
                  </a:lnTo>
                  <a:lnTo>
                    <a:pt x="92" y="1199"/>
                  </a:lnTo>
                  <a:lnTo>
                    <a:pt x="92" y="1161"/>
                  </a:lnTo>
                  <a:lnTo>
                    <a:pt x="92" y="1124"/>
                  </a:lnTo>
                  <a:lnTo>
                    <a:pt x="92" y="1088"/>
                  </a:lnTo>
                  <a:lnTo>
                    <a:pt x="90" y="1053"/>
                  </a:lnTo>
                  <a:lnTo>
                    <a:pt x="90" y="1019"/>
                  </a:lnTo>
                  <a:lnTo>
                    <a:pt x="88" y="984"/>
                  </a:lnTo>
                  <a:lnTo>
                    <a:pt x="86" y="952"/>
                  </a:lnTo>
                  <a:lnTo>
                    <a:pt x="86" y="919"/>
                  </a:lnTo>
                  <a:lnTo>
                    <a:pt x="84" y="886"/>
                  </a:lnTo>
                  <a:lnTo>
                    <a:pt x="84" y="856"/>
                  </a:lnTo>
                  <a:lnTo>
                    <a:pt x="82" y="825"/>
                  </a:lnTo>
                  <a:lnTo>
                    <a:pt x="82" y="796"/>
                  </a:lnTo>
                  <a:lnTo>
                    <a:pt x="80" y="766"/>
                  </a:lnTo>
                  <a:lnTo>
                    <a:pt x="80" y="739"/>
                  </a:lnTo>
                  <a:lnTo>
                    <a:pt x="78" y="710"/>
                  </a:lnTo>
                  <a:lnTo>
                    <a:pt x="78" y="683"/>
                  </a:lnTo>
                  <a:lnTo>
                    <a:pt x="77" y="656"/>
                  </a:lnTo>
                  <a:lnTo>
                    <a:pt x="77" y="631"/>
                  </a:lnTo>
                  <a:lnTo>
                    <a:pt x="77" y="606"/>
                  </a:lnTo>
                  <a:lnTo>
                    <a:pt x="77" y="581"/>
                  </a:lnTo>
                  <a:lnTo>
                    <a:pt x="77" y="558"/>
                  </a:lnTo>
                  <a:lnTo>
                    <a:pt x="77" y="535"/>
                  </a:lnTo>
                  <a:lnTo>
                    <a:pt x="75" y="508"/>
                  </a:lnTo>
                  <a:lnTo>
                    <a:pt x="75" y="481"/>
                  </a:lnTo>
                  <a:lnTo>
                    <a:pt x="75" y="457"/>
                  </a:lnTo>
                  <a:lnTo>
                    <a:pt x="73" y="432"/>
                  </a:lnTo>
                  <a:lnTo>
                    <a:pt x="73" y="409"/>
                  </a:lnTo>
                  <a:lnTo>
                    <a:pt x="71" y="386"/>
                  </a:lnTo>
                  <a:lnTo>
                    <a:pt x="69" y="363"/>
                  </a:lnTo>
                  <a:lnTo>
                    <a:pt x="65" y="341"/>
                  </a:lnTo>
                  <a:lnTo>
                    <a:pt x="63" y="322"/>
                  </a:lnTo>
                  <a:lnTo>
                    <a:pt x="61" y="301"/>
                  </a:lnTo>
                  <a:lnTo>
                    <a:pt x="57" y="282"/>
                  </a:lnTo>
                  <a:lnTo>
                    <a:pt x="54" y="265"/>
                  </a:lnTo>
                  <a:lnTo>
                    <a:pt x="50" y="245"/>
                  </a:lnTo>
                  <a:lnTo>
                    <a:pt x="46" y="230"/>
                  </a:lnTo>
                  <a:lnTo>
                    <a:pt x="42" y="213"/>
                  </a:lnTo>
                  <a:lnTo>
                    <a:pt x="38" y="197"/>
                  </a:lnTo>
                  <a:lnTo>
                    <a:pt x="29" y="184"/>
                  </a:lnTo>
                  <a:lnTo>
                    <a:pt x="21" y="169"/>
                  </a:lnTo>
                  <a:lnTo>
                    <a:pt x="15" y="153"/>
                  </a:lnTo>
                  <a:lnTo>
                    <a:pt x="9" y="140"/>
                  </a:lnTo>
                  <a:lnTo>
                    <a:pt x="6" y="125"/>
                  </a:lnTo>
                  <a:lnTo>
                    <a:pt x="2" y="111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7" y="40"/>
                  </a:lnTo>
                  <a:lnTo>
                    <a:pt x="11" y="32"/>
                  </a:lnTo>
                  <a:lnTo>
                    <a:pt x="15" y="27"/>
                  </a:lnTo>
                  <a:lnTo>
                    <a:pt x="19" y="21"/>
                  </a:lnTo>
                  <a:lnTo>
                    <a:pt x="25" y="15"/>
                  </a:lnTo>
                  <a:lnTo>
                    <a:pt x="30" y="11"/>
                  </a:lnTo>
                  <a:lnTo>
                    <a:pt x="38" y="7"/>
                  </a:lnTo>
                  <a:lnTo>
                    <a:pt x="46" y="6"/>
                  </a:lnTo>
                  <a:lnTo>
                    <a:pt x="54" y="2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solidFill>
              <a:srgbClr val="00B0F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05200" y="1752600"/>
            <a:ext cx="977489" cy="955488"/>
            <a:chOff x="3742149" y="3758976"/>
            <a:chExt cx="977489" cy="955488"/>
          </a:xfrm>
        </p:grpSpPr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829590" y="4022939"/>
              <a:ext cx="646920" cy="182161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1478" y="6"/>
                </a:cxn>
                <a:cxn ang="0">
                  <a:pos x="1509" y="13"/>
                </a:cxn>
                <a:cxn ang="0">
                  <a:pos x="1549" y="25"/>
                </a:cxn>
                <a:cxn ang="0">
                  <a:pos x="1599" y="40"/>
                </a:cxn>
                <a:cxn ang="0">
                  <a:pos x="1659" y="63"/>
                </a:cxn>
                <a:cxn ang="0">
                  <a:pos x="1716" y="96"/>
                </a:cxn>
                <a:cxn ang="0">
                  <a:pos x="1760" y="126"/>
                </a:cxn>
                <a:cxn ang="0">
                  <a:pos x="1793" y="157"/>
                </a:cxn>
                <a:cxn ang="0">
                  <a:pos x="1814" y="184"/>
                </a:cxn>
                <a:cxn ang="0">
                  <a:pos x="1820" y="211"/>
                </a:cxn>
                <a:cxn ang="0">
                  <a:pos x="1818" y="230"/>
                </a:cxn>
                <a:cxn ang="0">
                  <a:pos x="1810" y="247"/>
                </a:cxn>
                <a:cxn ang="0">
                  <a:pos x="1799" y="265"/>
                </a:cxn>
                <a:cxn ang="0">
                  <a:pos x="1783" y="280"/>
                </a:cxn>
                <a:cxn ang="0">
                  <a:pos x="1762" y="295"/>
                </a:cxn>
                <a:cxn ang="0">
                  <a:pos x="1735" y="311"/>
                </a:cxn>
                <a:cxn ang="0">
                  <a:pos x="1707" y="326"/>
                </a:cxn>
                <a:cxn ang="0">
                  <a:pos x="1670" y="340"/>
                </a:cxn>
                <a:cxn ang="0">
                  <a:pos x="1632" y="355"/>
                </a:cxn>
                <a:cxn ang="0">
                  <a:pos x="1588" y="368"/>
                </a:cxn>
                <a:cxn ang="0">
                  <a:pos x="1463" y="389"/>
                </a:cxn>
                <a:cxn ang="0">
                  <a:pos x="1181" y="432"/>
                </a:cxn>
                <a:cxn ang="0">
                  <a:pos x="893" y="478"/>
                </a:cxn>
                <a:cxn ang="0">
                  <a:pos x="703" y="510"/>
                </a:cxn>
                <a:cxn ang="0">
                  <a:pos x="566" y="524"/>
                </a:cxn>
                <a:cxn ang="0">
                  <a:pos x="430" y="530"/>
                </a:cxn>
                <a:cxn ang="0">
                  <a:pos x="325" y="526"/>
                </a:cxn>
                <a:cxn ang="0">
                  <a:pos x="217" y="514"/>
                </a:cxn>
                <a:cxn ang="0">
                  <a:pos x="129" y="499"/>
                </a:cxn>
                <a:cxn ang="0">
                  <a:pos x="83" y="485"/>
                </a:cxn>
                <a:cxn ang="0">
                  <a:pos x="48" y="472"/>
                </a:cxn>
                <a:cxn ang="0">
                  <a:pos x="21" y="459"/>
                </a:cxn>
                <a:cxn ang="0">
                  <a:pos x="6" y="445"/>
                </a:cxn>
                <a:cxn ang="0">
                  <a:pos x="0" y="430"/>
                </a:cxn>
                <a:cxn ang="0">
                  <a:pos x="6" y="411"/>
                </a:cxn>
                <a:cxn ang="0">
                  <a:pos x="25" y="393"/>
                </a:cxn>
                <a:cxn ang="0">
                  <a:pos x="56" y="374"/>
                </a:cxn>
                <a:cxn ang="0">
                  <a:pos x="100" y="355"/>
                </a:cxn>
                <a:cxn ang="0">
                  <a:pos x="156" y="338"/>
                </a:cxn>
                <a:cxn ang="0">
                  <a:pos x="279" y="305"/>
                </a:cxn>
                <a:cxn ang="0">
                  <a:pos x="423" y="269"/>
                </a:cxn>
                <a:cxn ang="0">
                  <a:pos x="555" y="234"/>
                </a:cxn>
                <a:cxn ang="0">
                  <a:pos x="674" y="203"/>
                </a:cxn>
                <a:cxn ang="0">
                  <a:pos x="783" y="174"/>
                </a:cxn>
                <a:cxn ang="0">
                  <a:pos x="881" y="150"/>
                </a:cxn>
                <a:cxn ang="0">
                  <a:pos x="966" y="126"/>
                </a:cxn>
                <a:cxn ang="0">
                  <a:pos x="1041" y="107"/>
                </a:cxn>
                <a:cxn ang="0">
                  <a:pos x="1104" y="90"/>
                </a:cxn>
                <a:cxn ang="0">
                  <a:pos x="1156" y="77"/>
                </a:cxn>
                <a:cxn ang="0">
                  <a:pos x="1194" y="67"/>
                </a:cxn>
                <a:cxn ang="0">
                  <a:pos x="1273" y="42"/>
                </a:cxn>
                <a:cxn ang="0">
                  <a:pos x="1336" y="25"/>
                </a:cxn>
                <a:cxn ang="0">
                  <a:pos x="1386" y="11"/>
                </a:cxn>
                <a:cxn ang="0">
                  <a:pos x="1421" y="4"/>
                </a:cxn>
                <a:cxn ang="0">
                  <a:pos x="1444" y="0"/>
                </a:cxn>
              </a:cxnLst>
              <a:rect l="0" t="0" r="r" b="b"/>
              <a:pathLst>
                <a:path w="1820" h="530">
                  <a:moveTo>
                    <a:pt x="1447" y="0"/>
                  </a:moveTo>
                  <a:lnTo>
                    <a:pt x="1451" y="0"/>
                  </a:lnTo>
                  <a:lnTo>
                    <a:pt x="1457" y="0"/>
                  </a:lnTo>
                  <a:lnTo>
                    <a:pt x="1463" y="2"/>
                  </a:lnTo>
                  <a:lnTo>
                    <a:pt x="1470" y="4"/>
                  </a:lnTo>
                  <a:lnTo>
                    <a:pt x="1478" y="6"/>
                  </a:lnTo>
                  <a:lnTo>
                    <a:pt x="1488" y="7"/>
                  </a:lnTo>
                  <a:lnTo>
                    <a:pt x="1497" y="11"/>
                  </a:lnTo>
                  <a:lnTo>
                    <a:pt x="1509" y="13"/>
                  </a:lnTo>
                  <a:lnTo>
                    <a:pt x="1520" y="17"/>
                  </a:lnTo>
                  <a:lnTo>
                    <a:pt x="1534" y="21"/>
                  </a:lnTo>
                  <a:lnTo>
                    <a:pt x="1549" y="25"/>
                  </a:lnTo>
                  <a:lnTo>
                    <a:pt x="1565" y="31"/>
                  </a:lnTo>
                  <a:lnTo>
                    <a:pt x="1582" y="34"/>
                  </a:lnTo>
                  <a:lnTo>
                    <a:pt x="1599" y="40"/>
                  </a:lnTo>
                  <a:lnTo>
                    <a:pt x="1618" y="46"/>
                  </a:lnTo>
                  <a:lnTo>
                    <a:pt x="1637" y="54"/>
                  </a:lnTo>
                  <a:lnTo>
                    <a:pt x="1659" y="63"/>
                  </a:lnTo>
                  <a:lnTo>
                    <a:pt x="1680" y="75"/>
                  </a:lnTo>
                  <a:lnTo>
                    <a:pt x="1699" y="86"/>
                  </a:lnTo>
                  <a:lnTo>
                    <a:pt x="1716" y="96"/>
                  </a:lnTo>
                  <a:lnTo>
                    <a:pt x="1731" y="107"/>
                  </a:lnTo>
                  <a:lnTo>
                    <a:pt x="1747" y="117"/>
                  </a:lnTo>
                  <a:lnTo>
                    <a:pt x="1760" y="126"/>
                  </a:lnTo>
                  <a:lnTo>
                    <a:pt x="1774" y="138"/>
                  </a:lnTo>
                  <a:lnTo>
                    <a:pt x="1783" y="148"/>
                  </a:lnTo>
                  <a:lnTo>
                    <a:pt x="1793" y="157"/>
                  </a:lnTo>
                  <a:lnTo>
                    <a:pt x="1801" y="167"/>
                  </a:lnTo>
                  <a:lnTo>
                    <a:pt x="1808" y="176"/>
                  </a:lnTo>
                  <a:lnTo>
                    <a:pt x="1814" y="184"/>
                  </a:lnTo>
                  <a:lnTo>
                    <a:pt x="1816" y="194"/>
                  </a:lnTo>
                  <a:lnTo>
                    <a:pt x="1820" y="203"/>
                  </a:lnTo>
                  <a:lnTo>
                    <a:pt x="1820" y="211"/>
                  </a:lnTo>
                  <a:lnTo>
                    <a:pt x="1820" y="217"/>
                  </a:lnTo>
                  <a:lnTo>
                    <a:pt x="1818" y="224"/>
                  </a:lnTo>
                  <a:lnTo>
                    <a:pt x="1818" y="230"/>
                  </a:lnTo>
                  <a:lnTo>
                    <a:pt x="1816" y="236"/>
                  </a:lnTo>
                  <a:lnTo>
                    <a:pt x="1814" y="242"/>
                  </a:lnTo>
                  <a:lnTo>
                    <a:pt x="1810" y="247"/>
                  </a:lnTo>
                  <a:lnTo>
                    <a:pt x="1806" y="253"/>
                  </a:lnTo>
                  <a:lnTo>
                    <a:pt x="1803" y="259"/>
                  </a:lnTo>
                  <a:lnTo>
                    <a:pt x="1799" y="265"/>
                  </a:lnTo>
                  <a:lnTo>
                    <a:pt x="1795" y="270"/>
                  </a:lnTo>
                  <a:lnTo>
                    <a:pt x="1789" y="274"/>
                  </a:lnTo>
                  <a:lnTo>
                    <a:pt x="1783" y="280"/>
                  </a:lnTo>
                  <a:lnTo>
                    <a:pt x="1776" y="286"/>
                  </a:lnTo>
                  <a:lnTo>
                    <a:pt x="1770" y="292"/>
                  </a:lnTo>
                  <a:lnTo>
                    <a:pt x="1762" y="295"/>
                  </a:lnTo>
                  <a:lnTo>
                    <a:pt x="1753" y="301"/>
                  </a:lnTo>
                  <a:lnTo>
                    <a:pt x="1745" y="307"/>
                  </a:lnTo>
                  <a:lnTo>
                    <a:pt x="1735" y="311"/>
                  </a:lnTo>
                  <a:lnTo>
                    <a:pt x="1726" y="316"/>
                  </a:lnTo>
                  <a:lnTo>
                    <a:pt x="1716" y="320"/>
                  </a:lnTo>
                  <a:lnTo>
                    <a:pt x="1707" y="326"/>
                  </a:lnTo>
                  <a:lnTo>
                    <a:pt x="1695" y="330"/>
                  </a:lnTo>
                  <a:lnTo>
                    <a:pt x="1684" y="336"/>
                  </a:lnTo>
                  <a:lnTo>
                    <a:pt x="1670" y="340"/>
                  </a:lnTo>
                  <a:lnTo>
                    <a:pt x="1659" y="345"/>
                  </a:lnTo>
                  <a:lnTo>
                    <a:pt x="1645" y="349"/>
                  </a:lnTo>
                  <a:lnTo>
                    <a:pt x="1632" y="355"/>
                  </a:lnTo>
                  <a:lnTo>
                    <a:pt x="1616" y="359"/>
                  </a:lnTo>
                  <a:lnTo>
                    <a:pt x="1601" y="363"/>
                  </a:lnTo>
                  <a:lnTo>
                    <a:pt x="1588" y="368"/>
                  </a:lnTo>
                  <a:lnTo>
                    <a:pt x="1570" y="372"/>
                  </a:lnTo>
                  <a:lnTo>
                    <a:pt x="1555" y="376"/>
                  </a:lnTo>
                  <a:lnTo>
                    <a:pt x="1463" y="389"/>
                  </a:lnTo>
                  <a:lnTo>
                    <a:pt x="1369" y="403"/>
                  </a:lnTo>
                  <a:lnTo>
                    <a:pt x="1275" y="416"/>
                  </a:lnTo>
                  <a:lnTo>
                    <a:pt x="1181" y="432"/>
                  </a:lnTo>
                  <a:lnTo>
                    <a:pt x="1085" y="447"/>
                  </a:lnTo>
                  <a:lnTo>
                    <a:pt x="991" y="462"/>
                  </a:lnTo>
                  <a:lnTo>
                    <a:pt x="893" y="478"/>
                  </a:lnTo>
                  <a:lnTo>
                    <a:pt x="797" y="495"/>
                  </a:lnTo>
                  <a:lnTo>
                    <a:pt x="749" y="503"/>
                  </a:lnTo>
                  <a:lnTo>
                    <a:pt x="703" y="510"/>
                  </a:lnTo>
                  <a:lnTo>
                    <a:pt x="657" y="514"/>
                  </a:lnTo>
                  <a:lnTo>
                    <a:pt x="611" y="520"/>
                  </a:lnTo>
                  <a:lnTo>
                    <a:pt x="566" y="524"/>
                  </a:lnTo>
                  <a:lnTo>
                    <a:pt x="520" y="526"/>
                  </a:lnTo>
                  <a:lnTo>
                    <a:pt x="474" y="528"/>
                  </a:lnTo>
                  <a:lnTo>
                    <a:pt x="430" y="530"/>
                  </a:lnTo>
                  <a:lnTo>
                    <a:pt x="396" y="528"/>
                  </a:lnTo>
                  <a:lnTo>
                    <a:pt x="359" y="528"/>
                  </a:lnTo>
                  <a:lnTo>
                    <a:pt x="325" y="526"/>
                  </a:lnTo>
                  <a:lnTo>
                    <a:pt x="288" y="524"/>
                  </a:lnTo>
                  <a:lnTo>
                    <a:pt x="254" y="520"/>
                  </a:lnTo>
                  <a:lnTo>
                    <a:pt x="217" y="514"/>
                  </a:lnTo>
                  <a:lnTo>
                    <a:pt x="183" y="508"/>
                  </a:lnTo>
                  <a:lnTo>
                    <a:pt x="146" y="503"/>
                  </a:lnTo>
                  <a:lnTo>
                    <a:pt x="129" y="499"/>
                  </a:lnTo>
                  <a:lnTo>
                    <a:pt x="114" y="495"/>
                  </a:lnTo>
                  <a:lnTo>
                    <a:pt x="98" y="491"/>
                  </a:lnTo>
                  <a:lnTo>
                    <a:pt x="83" y="485"/>
                  </a:lnTo>
                  <a:lnTo>
                    <a:pt x="71" y="482"/>
                  </a:lnTo>
                  <a:lnTo>
                    <a:pt x="58" y="478"/>
                  </a:lnTo>
                  <a:lnTo>
                    <a:pt x="48" y="472"/>
                  </a:lnTo>
                  <a:lnTo>
                    <a:pt x="39" y="468"/>
                  </a:lnTo>
                  <a:lnTo>
                    <a:pt x="29" y="464"/>
                  </a:lnTo>
                  <a:lnTo>
                    <a:pt x="21" y="459"/>
                  </a:lnTo>
                  <a:lnTo>
                    <a:pt x="16" y="455"/>
                  </a:lnTo>
                  <a:lnTo>
                    <a:pt x="10" y="449"/>
                  </a:lnTo>
                  <a:lnTo>
                    <a:pt x="6" y="445"/>
                  </a:lnTo>
                  <a:lnTo>
                    <a:pt x="4" y="439"/>
                  </a:lnTo>
                  <a:lnTo>
                    <a:pt x="2" y="435"/>
                  </a:lnTo>
                  <a:lnTo>
                    <a:pt x="0" y="430"/>
                  </a:lnTo>
                  <a:lnTo>
                    <a:pt x="2" y="424"/>
                  </a:lnTo>
                  <a:lnTo>
                    <a:pt x="4" y="418"/>
                  </a:lnTo>
                  <a:lnTo>
                    <a:pt x="6" y="411"/>
                  </a:lnTo>
                  <a:lnTo>
                    <a:pt x="12" y="405"/>
                  </a:lnTo>
                  <a:lnTo>
                    <a:pt x="18" y="399"/>
                  </a:lnTo>
                  <a:lnTo>
                    <a:pt x="25" y="393"/>
                  </a:lnTo>
                  <a:lnTo>
                    <a:pt x="35" y="386"/>
                  </a:lnTo>
                  <a:lnTo>
                    <a:pt x="44" y="380"/>
                  </a:lnTo>
                  <a:lnTo>
                    <a:pt x="56" y="374"/>
                  </a:lnTo>
                  <a:lnTo>
                    <a:pt x="69" y="368"/>
                  </a:lnTo>
                  <a:lnTo>
                    <a:pt x="83" y="363"/>
                  </a:lnTo>
                  <a:lnTo>
                    <a:pt x="100" y="355"/>
                  </a:lnTo>
                  <a:lnTo>
                    <a:pt x="117" y="349"/>
                  </a:lnTo>
                  <a:lnTo>
                    <a:pt x="137" y="343"/>
                  </a:lnTo>
                  <a:lnTo>
                    <a:pt x="156" y="338"/>
                  </a:lnTo>
                  <a:lnTo>
                    <a:pt x="179" y="330"/>
                  </a:lnTo>
                  <a:lnTo>
                    <a:pt x="229" y="316"/>
                  </a:lnTo>
                  <a:lnTo>
                    <a:pt x="279" y="305"/>
                  </a:lnTo>
                  <a:lnTo>
                    <a:pt x="328" y="292"/>
                  </a:lnTo>
                  <a:lnTo>
                    <a:pt x="376" y="280"/>
                  </a:lnTo>
                  <a:lnTo>
                    <a:pt x="423" y="269"/>
                  </a:lnTo>
                  <a:lnTo>
                    <a:pt x="467" y="257"/>
                  </a:lnTo>
                  <a:lnTo>
                    <a:pt x="511" y="245"/>
                  </a:lnTo>
                  <a:lnTo>
                    <a:pt x="555" y="234"/>
                  </a:lnTo>
                  <a:lnTo>
                    <a:pt x="595" y="224"/>
                  </a:lnTo>
                  <a:lnTo>
                    <a:pt x="636" y="213"/>
                  </a:lnTo>
                  <a:lnTo>
                    <a:pt x="674" y="203"/>
                  </a:lnTo>
                  <a:lnTo>
                    <a:pt x="712" y="194"/>
                  </a:lnTo>
                  <a:lnTo>
                    <a:pt x="749" y="184"/>
                  </a:lnTo>
                  <a:lnTo>
                    <a:pt x="783" y="174"/>
                  </a:lnTo>
                  <a:lnTo>
                    <a:pt x="818" y="167"/>
                  </a:lnTo>
                  <a:lnTo>
                    <a:pt x="849" y="157"/>
                  </a:lnTo>
                  <a:lnTo>
                    <a:pt x="881" y="150"/>
                  </a:lnTo>
                  <a:lnTo>
                    <a:pt x="910" y="142"/>
                  </a:lnTo>
                  <a:lnTo>
                    <a:pt x="939" y="134"/>
                  </a:lnTo>
                  <a:lnTo>
                    <a:pt x="966" y="126"/>
                  </a:lnTo>
                  <a:lnTo>
                    <a:pt x="993" y="121"/>
                  </a:lnTo>
                  <a:lnTo>
                    <a:pt x="1018" y="113"/>
                  </a:lnTo>
                  <a:lnTo>
                    <a:pt x="1041" y="107"/>
                  </a:lnTo>
                  <a:lnTo>
                    <a:pt x="1064" y="102"/>
                  </a:lnTo>
                  <a:lnTo>
                    <a:pt x="1085" y="96"/>
                  </a:lnTo>
                  <a:lnTo>
                    <a:pt x="1104" y="90"/>
                  </a:lnTo>
                  <a:lnTo>
                    <a:pt x="1123" y="86"/>
                  </a:lnTo>
                  <a:lnTo>
                    <a:pt x="1138" y="80"/>
                  </a:lnTo>
                  <a:lnTo>
                    <a:pt x="1156" y="77"/>
                  </a:lnTo>
                  <a:lnTo>
                    <a:pt x="1169" y="73"/>
                  </a:lnTo>
                  <a:lnTo>
                    <a:pt x="1183" y="69"/>
                  </a:lnTo>
                  <a:lnTo>
                    <a:pt x="1194" y="67"/>
                  </a:lnTo>
                  <a:lnTo>
                    <a:pt x="1223" y="57"/>
                  </a:lnTo>
                  <a:lnTo>
                    <a:pt x="1248" y="50"/>
                  </a:lnTo>
                  <a:lnTo>
                    <a:pt x="1273" y="42"/>
                  </a:lnTo>
                  <a:lnTo>
                    <a:pt x="1296" y="36"/>
                  </a:lnTo>
                  <a:lnTo>
                    <a:pt x="1317" y="31"/>
                  </a:lnTo>
                  <a:lnTo>
                    <a:pt x="1336" y="25"/>
                  </a:lnTo>
                  <a:lnTo>
                    <a:pt x="1353" y="19"/>
                  </a:lnTo>
                  <a:lnTo>
                    <a:pt x="1371" y="15"/>
                  </a:lnTo>
                  <a:lnTo>
                    <a:pt x="1386" y="11"/>
                  </a:lnTo>
                  <a:lnTo>
                    <a:pt x="1399" y="7"/>
                  </a:lnTo>
                  <a:lnTo>
                    <a:pt x="1411" y="6"/>
                  </a:lnTo>
                  <a:lnTo>
                    <a:pt x="1421" y="4"/>
                  </a:lnTo>
                  <a:lnTo>
                    <a:pt x="1430" y="2"/>
                  </a:lnTo>
                  <a:lnTo>
                    <a:pt x="1438" y="0"/>
                  </a:lnTo>
                  <a:lnTo>
                    <a:pt x="1444" y="0"/>
                  </a:lnTo>
                  <a:lnTo>
                    <a:pt x="1447" y="0"/>
                  </a:lnTo>
                  <a:lnTo>
                    <a:pt x="144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742149" y="3758976"/>
              <a:ext cx="977489" cy="955488"/>
            </a:xfrm>
            <a:custGeom>
              <a:avLst/>
              <a:gdLst/>
              <a:ahLst/>
              <a:cxnLst>
                <a:cxn ang="0">
                  <a:pos x="228" y="19"/>
                </a:cxn>
                <a:cxn ang="0">
                  <a:pos x="378" y="88"/>
                </a:cxn>
                <a:cxn ang="0">
                  <a:pos x="514" y="186"/>
                </a:cxn>
                <a:cxn ang="0">
                  <a:pos x="568" y="298"/>
                </a:cxn>
                <a:cxn ang="0">
                  <a:pos x="537" y="372"/>
                </a:cxn>
                <a:cxn ang="0">
                  <a:pos x="493" y="513"/>
                </a:cxn>
                <a:cxn ang="0">
                  <a:pos x="470" y="632"/>
                </a:cxn>
                <a:cxn ang="0">
                  <a:pos x="449" y="783"/>
                </a:cxn>
                <a:cxn ang="0">
                  <a:pos x="418" y="1088"/>
                </a:cxn>
                <a:cxn ang="0">
                  <a:pos x="399" y="1394"/>
                </a:cxn>
                <a:cxn ang="0">
                  <a:pos x="403" y="1649"/>
                </a:cxn>
                <a:cxn ang="0">
                  <a:pos x="433" y="1875"/>
                </a:cxn>
                <a:cxn ang="0">
                  <a:pos x="489" y="2050"/>
                </a:cxn>
                <a:cxn ang="0">
                  <a:pos x="573" y="2175"/>
                </a:cxn>
                <a:cxn ang="0">
                  <a:pos x="794" y="2290"/>
                </a:cxn>
                <a:cxn ang="0">
                  <a:pos x="1182" y="2355"/>
                </a:cxn>
                <a:cxn ang="0">
                  <a:pos x="1504" y="2359"/>
                </a:cxn>
                <a:cxn ang="0">
                  <a:pos x="1704" y="2340"/>
                </a:cxn>
                <a:cxn ang="0">
                  <a:pos x="1865" y="2301"/>
                </a:cxn>
                <a:cxn ang="0">
                  <a:pos x="1986" y="2248"/>
                </a:cxn>
                <a:cxn ang="0">
                  <a:pos x="2134" y="2083"/>
                </a:cxn>
                <a:cxn ang="0">
                  <a:pos x="2270" y="1779"/>
                </a:cxn>
                <a:cxn ang="0">
                  <a:pos x="2307" y="1631"/>
                </a:cxn>
                <a:cxn ang="0">
                  <a:pos x="2314" y="1576"/>
                </a:cxn>
                <a:cxn ang="0">
                  <a:pos x="2328" y="1472"/>
                </a:cxn>
                <a:cxn ang="0">
                  <a:pos x="2347" y="1321"/>
                </a:cxn>
                <a:cxn ang="0">
                  <a:pos x="2366" y="1177"/>
                </a:cxn>
                <a:cxn ang="0">
                  <a:pos x="2403" y="1117"/>
                </a:cxn>
                <a:cxn ang="0">
                  <a:pos x="2443" y="1132"/>
                </a:cxn>
                <a:cxn ang="0">
                  <a:pos x="2477" y="1255"/>
                </a:cxn>
                <a:cxn ang="0">
                  <a:pos x="2514" y="1495"/>
                </a:cxn>
                <a:cxn ang="0">
                  <a:pos x="2558" y="1726"/>
                </a:cxn>
                <a:cxn ang="0">
                  <a:pos x="2604" y="1912"/>
                </a:cxn>
                <a:cxn ang="0">
                  <a:pos x="2652" y="2056"/>
                </a:cxn>
                <a:cxn ang="0">
                  <a:pos x="2712" y="2188"/>
                </a:cxn>
                <a:cxn ang="0">
                  <a:pos x="2744" y="2319"/>
                </a:cxn>
                <a:cxn ang="0">
                  <a:pos x="2738" y="2407"/>
                </a:cxn>
                <a:cxn ang="0">
                  <a:pos x="2694" y="2476"/>
                </a:cxn>
                <a:cxn ang="0">
                  <a:pos x="2606" y="2543"/>
                </a:cxn>
                <a:cxn ang="0">
                  <a:pos x="2477" y="2608"/>
                </a:cxn>
                <a:cxn ang="0">
                  <a:pos x="2297" y="2676"/>
                </a:cxn>
                <a:cxn ang="0">
                  <a:pos x="2078" y="2729"/>
                </a:cxn>
                <a:cxn ang="0">
                  <a:pos x="1829" y="2762"/>
                </a:cxn>
                <a:cxn ang="0">
                  <a:pos x="1510" y="2777"/>
                </a:cxn>
                <a:cxn ang="0">
                  <a:pos x="1138" y="2766"/>
                </a:cxn>
                <a:cxn ang="0">
                  <a:pos x="850" y="2724"/>
                </a:cxn>
                <a:cxn ang="0">
                  <a:pos x="616" y="2649"/>
                </a:cxn>
                <a:cxn ang="0">
                  <a:pos x="435" y="2543"/>
                </a:cxn>
                <a:cxn ang="0">
                  <a:pos x="295" y="2384"/>
                </a:cxn>
                <a:cxn ang="0">
                  <a:pos x="193" y="2178"/>
                </a:cxn>
                <a:cxn ang="0">
                  <a:pos x="132" y="1929"/>
                </a:cxn>
                <a:cxn ang="0">
                  <a:pos x="107" y="1635"/>
                </a:cxn>
                <a:cxn ang="0">
                  <a:pos x="107" y="1441"/>
                </a:cxn>
                <a:cxn ang="0">
                  <a:pos x="101" y="1232"/>
                </a:cxn>
                <a:cxn ang="0">
                  <a:pos x="96" y="996"/>
                </a:cxn>
                <a:cxn ang="0">
                  <a:pos x="94" y="697"/>
                </a:cxn>
                <a:cxn ang="0">
                  <a:pos x="82" y="434"/>
                </a:cxn>
                <a:cxn ang="0">
                  <a:pos x="44" y="234"/>
                </a:cxn>
                <a:cxn ang="0">
                  <a:pos x="0" y="86"/>
                </a:cxn>
                <a:cxn ang="0">
                  <a:pos x="17" y="25"/>
                </a:cxn>
                <a:cxn ang="0">
                  <a:pos x="82" y="0"/>
                </a:cxn>
              </a:cxnLst>
              <a:rect l="0" t="0" r="r" b="b"/>
              <a:pathLst>
                <a:path w="2748" h="2779">
                  <a:moveTo>
                    <a:pt x="94" y="0"/>
                  </a:moveTo>
                  <a:lnTo>
                    <a:pt x="113" y="0"/>
                  </a:lnTo>
                  <a:lnTo>
                    <a:pt x="132" y="2"/>
                  </a:lnTo>
                  <a:lnTo>
                    <a:pt x="151" y="4"/>
                  </a:lnTo>
                  <a:lnTo>
                    <a:pt x="170" y="6"/>
                  </a:lnTo>
                  <a:lnTo>
                    <a:pt x="190" y="10"/>
                  </a:lnTo>
                  <a:lnTo>
                    <a:pt x="209" y="14"/>
                  </a:lnTo>
                  <a:lnTo>
                    <a:pt x="228" y="19"/>
                  </a:lnTo>
                  <a:lnTo>
                    <a:pt x="245" y="25"/>
                  </a:lnTo>
                  <a:lnTo>
                    <a:pt x="264" y="31"/>
                  </a:lnTo>
                  <a:lnTo>
                    <a:pt x="284" y="38"/>
                  </a:lnTo>
                  <a:lnTo>
                    <a:pt x="303" y="48"/>
                  </a:lnTo>
                  <a:lnTo>
                    <a:pt x="322" y="56"/>
                  </a:lnTo>
                  <a:lnTo>
                    <a:pt x="341" y="65"/>
                  </a:lnTo>
                  <a:lnTo>
                    <a:pt x="360" y="77"/>
                  </a:lnTo>
                  <a:lnTo>
                    <a:pt x="378" y="88"/>
                  </a:lnTo>
                  <a:lnTo>
                    <a:pt x="397" y="100"/>
                  </a:lnTo>
                  <a:lnTo>
                    <a:pt x="418" y="111"/>
                  </a:lnTo>
                  <a:lnTo>
                    <a:pt x="437" y="123"/>
                  </a:lnTo>
                  <a:lnTo>
                    <a:pt x="455" y="134"/>
                  </a:lnTo>
                  <a:lnTo>
                    <a:pt x="472" y="148"/>
                  </a:lnTo>
                  <a:lnTo>
                    <a:pt x="487" y="159"/>
                  </a:lnTo>
                  <a:lnTo>
                    <a:pt x="501" y="173"/>
                  </a:lnTo>
                  <a:lnTo>
                    <a:pt x="514" y="186"/>
                  </a:lnTo>
                  <a:lnTo>
                    <a:pt x="526" y="198"/>
                  </a:lnTo>
                  <a:lnTo>
                    <a:pt x="535" y="211"/>
                  </a:lnTo>
                  <a:lnTo>
                    <a:pt x="543" y="225"/>
                  </a:lnTo>
                  <a:lnTo>
                    <a:pt x="550" y="240"/>
                  </a:lnTo>
                  <a:lnTo>
                    <a:pt x="556" y="253"/>
                  </a:lnTo>
                  <a:lnTo>
                    <a:pt x="562" y="267"/>
                  </a:lnTo>
                  <a:lnTo>
                    <a:pt x="566" y="282"/>
                  </a:lnTo>
                  <a:lnTo>
                    <a:pt x="568" y="298"/>
                  </a:lnTo>
                  <a:lnTo>
                    <a:pt x="568" y="311"/>
                  </a:lnTo>
                  <a:lnTo>
                    <a:pt x="566" y="319"/>
                  </a:lnTo>
                  <a:lnTo>
                    <a:pt x="562" y="326"/>
                  </a:lnTo>
                  <a:lnTo>
                    <a:pt x="558" y="334"/>
                  </a:lnTo>
                  <a:lnTo>
                    <a:pt x="554" y="344"/>
                  </a:lnTo>
                  <a:lnTo>
                    <a:pt x="549" y="351"/>
                  </a:lnTo>
                  <a:lnTo>
                    <a:pt x="543" y="361"/>
                  </a:lnTo>
                  <a:lnTo>
                    <a:pt x="537" y="372"/>
                  </a:lnTo>
                  <a:lnTo>
                    <a:pt x="529" y="384"/>
                  </a:lnTo>
                  <a:lnTo>
                    <a:pt x="524" y="399"/>
                  </a:lnTo>
                  <a:lnTo>
                    <a:pt x="518" y="415"/>
                  </a:lnTo>
                  <a:lnTo>
                    <a:pt x="512" y="434"/>
                  </a:lnTo>
                  <a:lnTo>
                    <a:pt x="506" y="453"/>
                  </a:lnTo>
                  <a:lnTo>
                    <a:pt x="501" y="476"/>
                  </a:lnTo>
                  <a:lnTo>
                    <a:pt x="495" y="499"/>
                  </a:lnTo>
                  <a:lnTo>
                    <a:pt x="493" y="513"/>
                  </a:lnTo>
                  <a:lnTo>
                    <a:pt x="489" y="526"/>
                  </a:lnTo>
                  <a:lnTo>
                    <a:pt x="487" y="539"/>
                  </a:lnTo>
                  <a:lnTo>
                    <a:pt x="483" y="553"/>
                  </a:lnTo>
                  <a:lnTo>
                    <a:pt x="481" y="568"/>
                  </a:lnTo>
                  <a:lnTo>
                    <a:pt x="478" y="584"/>
                  </a:lnTo>
                  <a:lnTo>
                    <a:pt x="476" y="599"/>
                  </a:lnTo>
                  <a:lnTo>
                    <a:pt x="472" y="614"/>
                  </a:lnTo>
                  <a:lnTo>
                    <a:pt x="470" y="632"/>
                  </a:lnTo>
                  <a:lnTo>
                    <a:pt x="466" y="649"/>
                  </a:lnTo>
                  <a:lnTo>
                    <a:pt x="464" y="666"/>
                  </a:lnTo>
                  <a:lnTo>
                    <a:pt x="462" y="685"/>
                  </a:lnTo>
                  <a:lnTo>
                    <a:pt x="458" y="703"/>
                  </a:lnTo>
                  <a:lnTo>
                    <a:pt x="456" y="722"/>
                  </a:lnTo>
                  <a:lnTo>
                    <a:pt x="455" y="741"/>
                  </a:lnTo>
                  <a:lnTo>
                    <a:pt x="451" y="762"/>
                  </a:lnTo>
                  <a:lnTo>
                    <a:pt x="449" y="783"/>
                  </a:lnTo>
                  <a:lnTo>
                    <a:pt x="447" y="804"/>
                  </a:lnTo>
                  <a:lnTo>
                    <a:pt x="445" y="825"/>
                  </a:lnTo>
                  <a:lnTo>
                    <a:pt x="441" y="847"/>
                  </a:lnTo>
                  <a:lnTo>
                    <a:pt x="435" y="898"/>
                  </a:lnTo>
                  <a:lnTo>
                    <a:pt x="431" y="948"/>
                  </a:lnTo>
                  <a:lnTo>
                    <a:pt x="426" y="996"/>
                  </a:lnTo>
                  <a:lnTo>
                    <a:pt x="422" y="1042"/>
                  </a:lnTo>
                  <a:lnTo>
                    <a:pt x="418" y="1088"/>
                  </a:lnTo>
                  <a:lnTo>
                    <a:pt x="414" y="1132"/>
                  </a:lnTo>
                  <a:lnTo>
                    <a:pt x="410" y="1173"/>
                  </a:lnTo>
                  <a:lnTo>
                    <a:pt x="408" y="1215"/>
                  </a:lnTo>
                  <a:lnTo>
                    <a:pt x="405" y="1253"/>
                  </a:lnTo>
                  <a:lnTo>
                    <a:pt x="403" y="1290"/>
                  </a:lnTo>
                  <a:lnTo>
                    <a:pt x="401" y="1326"/>
                  </a:lnTo>
                  <a:lnTo>
                    <a:pt x="401" y="1361"/>
                  </a:lnTo>
                  <a:lnTo>
                    <a:pt x="399" y="1394"/>
                  </a:lnTo>
                  <a:lnTo>
                    <a:pt x="399" y="1424"/>
                  </a:lnTo>
                  <a:lnTo>
                    <a:pt x="397" y="1453"/>
                  </a:lnTo>
                  <a:lnTo>
                    <a:pt x="397" y="1482"/>
                  </a:lnTo>
                  <a:lnTo>
                    <a:pt x="397" y="1516"/>
                  </a:lnTo>
                  <a:lnTo>
                    <a:pt x="399" y="1551"/>
                  </a:lnTo>
                  <a:lnTo>
                    <a:pt x="399" y="1584"/>
                  </a:lnTo>
                  <a:lnTo>
                    <a:pt x="401" y="1616"/>
                  </a:lnTo>
                  <a:lnTo>
                    <a:pt x="403" y="1649"/>
                  </a:lnTo>
                  <a:lnTo>
                    <a:pt x="405" y="1679"/>
                  </a:lnTo>
                  <a:lnTo>
                    <a:pt x="408" y="1710"/>
                  </a:lnTo>
                  <a:lnTo>
                    <a:pt x="410" y="1739"/>
                  </a:lnTo>
                  <a:lnTo>
                    <a:pt x="414" y="1768"/>
                  </a:lnTo>
                  <a:lnTo>
                    <a:pt x="418" y="1797"/>
                  </a:lnTo>
                  <a:lnTo>
                    <a:pt x="422" y="1823"/>
                  </a:lnTo>
                  <a:lnTo>
                    <a:pt x="428" y="1850"/>
                  </a:lnTo>
                  <a:lnTo>
                    <a:pt x="433" y="1875"/>
                  </a:lnTo>
                  <a:lnTo>
                    <a:pt x="439" y="1900"/>
                  </a:lnTo>
                  <a:lnTo>
                    <a:pt x="445" y="1923"/>
                  </a:lnTo>
                  <a:lnTo>
                    <a:pt x="451" y="1946"/>
                  </a:lnTo>
                  <a:lnTo>
                    <a:pt x="458" y="1969"/>
                  </a:lnTo>
                  <a:lnTo>
                    <a:pt x="464" y="1990"/>
                  </a:lnTo>
                  <a:lnTo>
                    <a:pt x="474" y="2012"/>
                  </a:lnTo>
                  <a:lnTo>
                    <a:pt x="481" y="2031"/>
                  </a:lnTo>
                  <a:lnTo>
                    <a:pt x="489" y="2050"/>
                  </a:lnTo>
                  <a:lnTo>
                    <a:pt x="499" y="2069"/>
                  </a:lnTo>
                  <a:lnTo>
                    <a:pt x="508" y="2086"/>
                  </a:lnTo>
                  <a:lnTo>
                    <a:pt x="518" y="2104"/>
                  </a:lnTo>
                  <a:lnTo>
                    <a:pt x="527" y="2119"/>
                  </a:lnTo>
                  <a:lnTo>
                    <a:pt x="539" y="2134"/>
                  </a:lnTo>
                  <a:lnTo>
                    <a:pt x="550" y="2150"/>
                  </a:lnTo>
                  <a:lnTo>
                    <a:pt x="562" y="2163"/>
                  </a:lnTo>
                  <a:lnTo>
                    <a:pt x="573" y="2175"/>
                  </a:lnTo>
                  <a:lnTo>
                    <a:pt x="587" y="2188"/>
                  </a:lnTo>
                  <a:lnTo>
                    <a:pt x="598" y="2200"/>
                  </a:lnTo>
                  <a:lnTo>
                    <a:pt x="612" y="2209"/>
                  </a:lnTo>
                  <a:lnTo>
                    <a:pt x="645" y="2228"/>
                  </a:lnTo>
                  <a:lnTo>
                    <a:pt x="679" y="2244"/>
                  </a:lnTo>
                  <a:lnTo>
                    <a:pt x="716" y="2261"/>
                  </a:lnTo>
                  <a:lnTo>
                    <a:pt x="754" y="2276"/>
                  </a:lnTo>
                  <a:lnTo>
                    <a:pt x="794" y="2290"/>
                  </a:lnTo>
                  <a:lnTo>
                    <a:pt x="836" y="2301"/>
                  </a:lnTo>
                  <a:lnTo>
                    <a:pt x="881" y="2313"/>
                  </a:lnTo>
                  <a:lnTo>
                    <a:pt x="925" y="2322"/>
                  </a:lnTo>
                  <a:lnTo>
                    <a:pt x="973" y="2332"/>
                  </a:lnTo>
                  <a:lnTo>
                    <a:pt x="1023" y="2340"/>
                  </a:lnTo>
                  <a:lnTo>
                    <a:pt x="1073" y="2345"/>
                  </a:lnTo>
                  <a:lnTo>
                    <a:pt x="1126" y="2351"/>
                  </a:lnTo>
                  <a:lnTo>
                    <a:pt x="1182" y="2355"/>
                  </a:lnTo>
                  <a:lnTo>
                    <a:pt x="1238" y="2359"/>
                  </a:lnTo>
                  <a:lnTo>
                    <a:pt x="1297" y="2361"/>
                  </a:lnTo>
                  <a:lnTo>
                    <a:pt x="1358" y="2361"/>
                  </a:lnTo>
                  <a:lnTo>
                    <a:pt x="1387" y="2361"/>
                  </a:lnTo>
                  <a:lnTo>
                    <a:pt x="1418" y="2361"/>
                  </a:lnTo>
                  <a:lnTo>
                    <a:pt x="1447" y="2361"/>
                  </a:lnTo>
                  <a:lnTo>
                    <a:pt x="1476" y="2359"/>
                  </a:lnTo>
                  <a:lnTo>
                    <a:pt x="1504" y="2359"/>
                  </a:lnTo>
                  <a:lnTo>
                    <a:pt x="1531" y="2357"/>
                  </a:lnTo>
                  <a:lnTo>
                    <a:pt x="1558" y="2355"/>
                  </a:lnTo>
                  <a:lnTo>
                    <a:pt x="1583" y="2353"/>
                  </a:lnTo>
                  <a:lnTo>
                    <a:pt x="1610" y="2351"/>
                  </a:lnTo>
                  <a:lnTo>
                    <a:pt x="1635" y="2347"/>
                  </a:lnTo>
                  <a:lnTo>
                    <a:pt x="1658" y="2345"/>
                  </a:lnTo>
                  <a:lnTo>
                    <a:pt x="1681" y="2342"/>
                  </a:lnTo>
                  <a:lnTo>
                    <a:pt x="1704" y="2340"/>
                  </a:lnTo>
                  <a:lnTo>
                    <a:pt x="1727" y="2336"/>
                  </a:lnTo>
                  <a:lnTo>
                    <a:pt x="1748" y="2332"/>
                  </a:lnTo>
                  <a:lnTo>
                    <a:pt x="1769" y="2326"/>
                  </a:lnTo>
                  <a:lnTo>
                    <a:pt x="1790" y="2322"/>
                  </a:lnTo>
                  <a:lnTo>
                    <a:pt x="1810" y="2319"/>
                  </a:lnTo>
                  <a:lnTo>
                    <a:pt x="1829" y="2313"/>
                  </a:lnTo>
                  <a:lnTo>
                    <a:pt x="1848" y="2307"/>
                  </a:lnTo>
                  <a:lnTo>
                    <a:pt x="1865" y="2301"/>
                  </a:lnTo>
                  <a:lnTo>
                    <a:pt x="1882" y="2296"/>
                  </a:lnTo>
                  <a:lnTo>
                    <a:pt x="1900" y="2290"/>
                  </a:lnTo>
                  <a:lnTo>
                    <a:pt x="1915" y="2284"/>
                  </a:lnTo>
                  <a:lnTo>
                    <a:pt x="1930" y="2276"/>
                  </a:lnTo>
                  <a:lnTo>
                    <a:pt x="1946" y="2271"/>
                  </a:lnTo>
                  <a:lnTo>
                    <a:pt x="1959" y="2263"/>
                  </a:lnTo>
                  <a:lnTo>
                    <a:pt x="1973" y="2255"/>
                  </a:lnTo>
                  <a:lnTo>
                    <a:pt x="1986" y="2248"/>
                  </a:lnTo>
                  <a:lnTo>
                    <a:pt x="1998" y="2240"/>
                  </a:lnTo>
                  <a:lnTo>
                    <a:pt x="2009" y="2232"/>
                  </a:lnTo>
                  <a:lnTo>
                    <a:pt x="2021" y="2223"/>
                  </a:lnTo>
                  <a:lnTo>
                    <a:pt x="2046" y="2198"/>
                  </a:lnTo>
                  <a:lnTo>
                    <a:pt x="2069" y="2171"/>
                  </a:lnTo>
                  <a:lnTo>
                    <a:pt x="2092" y="2144"/>
                  </a:lnTo>
                  <a:lnTo>
                    <a:pt x="2113" y="2115"/>
                  </a:lnTo>
                  <a:lnTo>
                    <a:pt x="2134" y="2083"/>
                  </a:lnTo>
                  <a:lnTo>
                    <a:pt x="2153" y="2050"/>
                  </a:lnTo>
                  <a:lnTo>
                    <a:pt x="2172" y="2017"/>
                  </a:lnTo>
                  <a:lnTo>
                    <a:pt x="2191" y="1981"/>
                  </a:lnTo>
                  <a:lnTo>
                    <a:pt x="2209" y="1944"/>
                  </a:lnTo>
                  <a:lnTo>
                    <a:pt x="2226" y="1904"/>
                  </a:lnTo>
                  <a:lnTo>
                    <a:pt x="2241" y="1864"/>
                  </a:lnTo>
                  <a:lnTo>
                    <a:pt x="2255" y="1823"/>
                  </a:lnTo>
                  <a:lnTo>
                    <a:pt x="2270" y="1779"/>
                  </a:lnTo>
                  <a:lnTo>
                    <a:pt x="2282" y="1735"/>
                  </a:lnTo>
                  <a:lnTo>
                    <a:pt x="2295" y="1689"/>
                  </a:lnTo>
                  <a:lnTo>
                    <a:pt x="2305" y="1641"/>
                  </a:lnTo>
                  <a:lnTo>
                    <a:pt x="2305" y="1641"/>
                  </a:lnTo>
                  <a:lnTo>
                    <a:pt x="2305" y="1639"/>
                  </a:lnTo>
                  <a:lnTo>
                    <a:pt x="2307" y="1637"/>
                  </a:lnTo>
                  <a:lnTo>
                    <a:pt x="2307" y="1635"/>
                  </a:lnTo>
                  <a:lnTo>
                    <a:pt x="2307" y="1631"/>
                  </a:lnTo>
                  <a:lnTo>
                    <a:pt x="2307" y="1628"/>
                  </a:lnTo>
                  <a:lnTo>
                    <a:pt x="2309" y="1622"/>
                  </a:lnTo>
                  <a:lnTo>
                    <a:pt x="2309" y="1616"/>
                  </a:lnTo>
                  <a:lnTo>
                    <a:pt x="2310" y="1610"/>
                  </a:lnTo>
                  <a:lnTo>
                    <a:pt x="2310" y="1603"/>
                  </a:lnTo>
                  <a:lnTo>
                    <a:pt x="2312" y="1595"/>
                  </a:lnTo>
                  <a:lnTo>
                    <a:pt x="2312" y="1585"/>
                  </a:lnTo>
                  <a:lnTo>
                    <a:pt x="2314" y="1576"/>
                  </a:lnTo>
                  <a:lnTo>
                    <a:pt x="2316" y="1566"/>
                  </a:lnTo>
                  <a:lnTo>
                    <a:pt x="2316" y="1555"/>
                  </a:lnTo>
                  <a:lnTo>
                    <a:pt x="2318" y="1543"/>
                  </a:lnTo>
                  <a:lnTo>
                    <a:pt x="2320" y="1530"/>
                  </a:lnTo>
                  <a:lnTo>
                    <a:pt x="2322" y="1516"/>
                  </a:lnTo>
                  <a:lnTo>
                    <a:pt x="2324" y="1503"/>
                  </a:lnTo>
                  <a:lnTo>
                    <a:pt x="2326" y="1488"/>
                  </a:lnTo>
                  <a:lnTo>
                    <a:pt x="2328" y="1472"/>
                  </a:lnTo>
                  <a:lnTo>
                    <a:pt x="2330" y="1455"/>
                  </a:lnTo>
                  <a:lnTo>
                    <a:pt x="2332" y="1438"/>
                  </a:lnTo>
                  <a:lnTo>
                    <a:pt x="2335" y="1420"/>
                  </a:lnTo>
                  <a:lnTo>
                    <a:pt x="2337" y="1401"/>
                  </a:lnTo>
                  <a:lnTo>
                    <a:pt x="2339" y="1382"/>
                  </a:lnTo>
                  <a:lnTo>
                    <a:pt x="2341" y="1363"/>
                  </a:lnTo>
                  <a:lnTo>
                    <a:pt x="2345" y="1342"/>
                  </a:lnTo>
                  <a:lnTo>
                    <a:pt x="2347" y="1321"/>
                  </a:lnTo>
                  <a:lnTo>
                    <a:pt x="2351" y="1298"/>
                  </a:lnTo>
                  <a:lnTo>
                    <a:pt x="2353" y="1275"/>
                  </a:lnTo>
                  <a:lnTo>
                    <a:pt x="2357" y="1251"/>
                  </a:lnTo>
                  <a:lnTo>
                    <a:pt x="2357" y="1234"/>
                  </a:lnTo>
                  <a:lnTo>
                    <a:pt x="2358" y="1219"/>
                  </a:lnTo>
                  <a:lnTo>
                    <a:pt x="2360" y="1203"/>
                  </a:lnTo>
                  <a:lnTo>
                    <a:pt x="2364" y="1190"/>
                  </a:lnTo>
                  <a:lnTo>
                    <a:pt x="2366" y="1177"/>
                  </a:lnTo>
                  <a:lnTo>
                    <a:pt x="2370" y="1165"/>
                  </a:lnTo>
                  <a:lnTo>
                    <a:pt x="2374" y="1156"/>
                  </a:lnTo>
                  <a:lnTo>
                    <a:pt x="2378" y="1146"/>
                  </a:lnTo>
                  <a:lnTo>
                    <a:pt x="2381" y="1138"/>
                  </a:lnTo>
                  <a:lnTo>
                    <a:pt x="2387" y="1131"/>
                  </a:lnTo>
                  <a:lnTo>
                    <a:pt x="2391" y="1125"/>
                  </a:lnTo>
                  <a:lnTo>
                    <a:pt x="2397" y="1121"/>
                  </a:lnTo>
                  <a:lnTo>
                    <a:pt x="2403" y="1117"/>
                  </a:lnTo>
                  <a:lnTo>
                    <a:pt x="2406" y="1113"/>
                  </a:lnTo>
                  <a:lnTo>
                    <a:pt x="2412" y="1111"/>
                  </a:lnTo>
                  <a:lnTo>
                    <a:pt x="2420" y="1111"/>
                  </a:lnTo>
                  <a:lnTo>
                    <a:pt x="2424" y="1111"/>
                  </a:lnTo>
                  <a:lnTo>
                    <a:pt x="2428" y="1115"/>
                  </a:lnTo>
                  <a:lnTo>
                    <a:pt x="2433" y="1119"/>
                  </a:lnTo>
                  <a:lnTo>
                    <a:pt x="2437" y="1125"/>
                  </a:lnTo>
                  <a:lnTo>
                    <a:pt x="2443" y="1132"/>
                  </a:lnTo>
                  <a:lnTo>
                    <a:pt x="2447" y="1142"/>
                  </a:lnTo>
                  <a:lnTo>
                    <a:pt x="2451" y="1154"/>
                  </a:lnTo>
                  <a:lnTo>
                    <a:pt x="2456" y="1165"/>
                  </a:lnTo>
                  <a:lnTo>
                    <a:pt x="2460" y="1180"/>
                  </a:lnTo>
                  <a:lnTo>
                    <a:pt x="2464" y="1196"/>
                  </a:lnTo>
                  <a:lnTo>
                    <a:pt x="2470" y="1215"/>
                  </a:lnTo>
                  <a:lnTo>
                    <a:pt x="2474" y="1234"/>
                  </a:lnTo>
                  <a:lnTo>
                    <a:pt x="2477" y="1255"/>
                  </a:lnTo>
                  <a:lnTo>
                    <a:pt x="2481" y="1278"/>
                  </a:lnTo>
                  <a:lnTo>
                    <a:pt x="2485" y="1303"/>
                  </a:lnTo>
                  <a:lnTo>
                    <a:pt x="2489" y="1330"/>
                  </a:lnTo>
                  <a:lnTo>
                    <a:pt x="2493" y="1365"/>
                  </a:lnTo>
                  <a:lnTo>
                    <a:pt x="2499" y="1397"/>
                  </a:lnTo>
                  <a:lnTo>
                    <a:pt x="2504" y="1432"/>
                  </a:lnTo>
                  <a:lnTo>
                    <a:pt x="2510" y="1463"/>
                  </a:lnTo>
                  <a:lnTo>
                    <a:pt x="2514" y="1495"/>
                  </a:lnTo>
                  <a:lnTo>
                    <a:pt x="2520" y="1526"/>
                  </a:lnTo>
                  <a:lnTo>
                    <a:pt x="2525" y="1557"/>
                  </a:lnTo>
                  <a:lnTo>
                    <a:pt x="2531" y="1585"/>
                  </a:lnTo>
                  <a:lnTo>
                    <a:pt x="2537" y="1616"/>
                  </a:lnTo>
                  <a:lnTo>
                    <a:pt x="2541" y="1643"/>
                  </a:lnTo>
                  <a:lnTo>
                    <a:pt x="2547" y="1672"/>
                  </a:lnTo>
                  <a:lnTo>
                    <a:pt x="2552" y="1699"/>
                  </a:lnTo>
                  <a:lnTo>
                    <a:pt x="2558" y="1726"/>
                  </a:lnTo>
                  <a:lnTo>
                    <a:pt x="2564" y="1750"/>
                  </a:lnTo>
                  <a:lnTo>
                    <a:pt x="2570" y="1775"/>
                  </a:lnTo>
                  <a:lnTo>
                    <a:pt x="2575" y="1800"/>
                  </a:lnTo>
                  <a:lnTo>
                    <a:pt x="2581" y="1823"/>
                  </a:lnTo>
                  <a:lnTo>
                    <a:pt x="2587" y="1846"/>
                  </a:lnTo>
                  <a:lnTo>
                    <a:pt x="2593" y="1869"/>
                  </a:lnTo>
                  <a:lnTo>
                    <a:pt x="2598" y="1891"/>
                  </a:lnTo>
                  <a:lnTo>
                    <a:pt x="2604" y="1912"/>
                  </a:lnTo>
                  <a:lnTo>
                    <a:pt x="2610" y="1933"/>
                  </a:lnTo>
                  <a:lnTo>
                    <a:pt x="2616" y="1952"/>
                  </a:lnTo>
                  <a:lnTo>
                    <a:pt x="2621" y="1971"/>
                  </a:lnTo>
                  <a:lnTo>
                    <a:pt x="2627" y="1988"/>
                  </a:lnTo>
                  <a:lnTo>
                    <a:pt x="2635" y="2006"/>
                  </a:lnTo>
                  <a:lnTo>
                    <a:pt x="2641" y="2023"/>
                  </a:lnTo>
                  <a:lnTo>
                    <a:pt x="2646" y="2038"/>
                  </a:lnTo>
                  <a:lnTo>
                    <a:pt x="2652" y="2056"/>
                  </a:lnTo>
                  <a:lnTo>
                    <a:pt x="2658" y="2069"/>
                  </a:lnTo>
                  <a:lnTo>
                    <a:pt x="2666" y="2084"/>
                  </a:lnTo>
                  <a:lnTo>
                    <a:pt x="2671" y="2098"/>
                  </a:lnTo>
                  <a:lnTo>
                    <a:pt x="2681" y="2115"/>
                  </a:lnTo>
                  <a:lnTo>
                    <a:pt x="2689" y="2134"/>
                  </a:lnTo>
                  <a:lnTo>
                    <a:pt x="2696" y="2152"/>
                  </a:lnTo>
                  <a:lnTo>
                    <a:pt x="2704" y="2171"/>
                  </a:lnTo>
                  <a:lnTo>
                    <a:pt x="2712" y="2188"/>
                  </a:lnTo>
                  <a:lnTo>
                    <a:pt x="2717" y="2205"/>
                  </a:lnTo>
                  <a:lnTo>
                    <a:pt x="2723" y="2223"/>
                  </a:lnTo>
                  <a:lnTo>
                    <a:pt x="2729" y="2240"/>
                  </a:lnTo>
                  <a:lnTo>
                    <a:pt x="2733" y="2255"/>
                  </a:lnTo>
                  <a:lnTo>
                    <a:pt x="2737" y="2273"/>
                  </a:lnTo>
                  <a:lnTo>
                    <a:pt x="2740" y="2288"/>
                  </a:lnTo>
                  <a:lnTo>
                    <a:pt x="2742" y="2303"/>
                  </a:lnTo>
                  <a:lnTo>
                    <a:pt x="2744" y="2319"/>
                  </a:lnTo>
                  <a:lnTo>
                    <a:pt x="2746" y="2334"/>
                  </a:lnTo>
                  <a:lnTo>
                    <a:pt x="2746" y="2347"/>
                  </a:lnTo>
                  <a:lnTo>
                    <a:pt x="2748" y="2361"/>
                  </a:lnTo>
                  <a:lnTo>
                    <a:pt x="2746" y="2370"/>
                  </a:lnTo>
                  <a:lnTo>
                    <a:pt x="2746" y="2380"/>
                  </a:lnTo>
                  <a:lnTo>
                    <a:pt x="2744" y="2390"/>
                  </a:lnTo>
                  <a:lnTo>
                    <a:pt x="2742" y="2397"/>
                  </a:lnTo>
                  <a:lnTo>
                    <a:pt x="2738" y="2407"/>
                  </a:lnTo>
                  <a:lnTo>
                    <a:pt x="2737" y="2416"/>
                  </a:lnTo>
                  <a:lnTo>
                    <a:pt x="2731" y="2424"/>
                  </a:lnTo>
                  <a:lnTo>
                    <a:pt x="2727" y="2434"/>
                  </a:lnTo>
                  <a:lnTo>
                    <a:pt x="2721" y="2441"/>
                  </a:lnTo>
                  <a:lnTo>
                    <a:pt x="2715" y="2451"/>
                  </a:lnTo>
                  <a:lnTo>
                    <a:pt x="2708" y="2459"/>
                  </a:lnTo>
                  <a:lnTo>
                    <a:pt x="2702" y="2468"/>
                  </a:lnTo>
                  <a:lnTo>
                    <a:pt x="2694" y="2476"/>
                  </a:lnTo>
                  <a:lnTo>
                    <a:pt x="2685" y="2486"/>
                  </a:lnTo>
                  <a:lnTo>
                    <a:pt x="2675" y="2493"/>
                  </a:lnTo>
                  <a:lnTo>
                    <a:pt x="2666" y="2501"/>
                  </a:lnTo>
                  <a:lnTo>
                    <a:pt x="2656" y="2511"/>
                  </a:lnTo>
                  <a:lnTo>
                    <a:pt x="2644" y="2518"/>
                  </a:lnTo>
                  <a:lnTo>
                    <a:pt x="2633" y="2526"/>
                  </a:lnTo>
                  <a:lnTo>
                    <a:pt x="2619" y="2534"/>
                  </a:lnTo>
                  <a:lnTo>
                    <a:pt x="2606" y="2543"/>
                  </a:lnTo>
                  <a:lnTo>
                    <a:pt x="2593" y="2551"/>
                  </a:lnTo>
                  <a:lnTo>
                    <a:pt x="2579" y="2559"/>
                  </a:lnTo>
                  <a:lnTo>
                    <a:pt x="2564" y="2568"/>
                  </a:lnTo>
                  <a:lnTo>
                    <a:pt x="2547" y="2576"/>
                  </a:lnTo>
                  <a:lnTo>
                    <a:pt x="2531" y="2583"/>
                  </a:lnTo>
                  <a:lnTo>
                    <a:pt x="2514" y="2591"/>
                  </a:lnTo>
                  <a:lnTo>
                    <a:pt x="2497" y="2601"/>
                  </a:lnTo>
                  <a:lnTo>
                    <a:pt x="2477" y="2608"/>
                  </a:lnTo>
                  <a:lnTo>
                    <a:pt x="2458" y="2616"/>
                  </a:lnTo>
                  <a:lnTo>
                    <a:pt x="2439" y="2624"/>
                  </a:lnTo>
                  <a:lnTo>
                    <a:pt x="2420" y="2633"/>
                  </a:lnTo>
                  <a:lnTo>
                    <a:pt x="2395" y="2641"/>
                  </a:lnTo>
                  <a:lnTo>
                    <a:pt x="2372" y="2651"/>
                  </a:lnTo>
                  <a:lnTo>
                    <a:pt x="2347" y="2660"/>
                  </a:lnTo>
                  <a:lnTo>
                    <a:pt x="2322" y="2668"/>
                  </a:lnTo>
                  <a:lnTo>
                    <a:pt x="2297" y="2676"/>
                  </a:lnTo>
                  <a:lnTo>
                    <a:pt x="2272" y="2683"/>
                  </a:lnTo>
                  <a:lnTo>
                    <a:pt x="2245" y="2691"/>
                  </a:lnTo>
                  <a:lnTo>
                    <a:pt x="2218" y="2699"/>
                  </a:lnTo>
                  <a:lnTo>
                    <a:pt x="2191" y="2704"/>
                  </a:lnTo>
                  <a:lnTo>
                    <a:pt x="2165" y="2712"/>
                  </a:lnTo>
                  <a:lnTo>
                    <a:pt x="2136" y="2718"/>
                  </a:lnTo>
                  <a:lnTo>
                    <a:pt x="2107" y="2724"/>
                  </a:lnTo>
                  <a:lnTo>
                    <a:pt x="2078" y="2729"/>
                  </a:lnTo>
                  <a:lnTo>
                    <a:pt x="2049" y="2733"/>
                  </a:lnTo>
                  <a:lnTo>
                    <a:pt x="2019" y="2739"/>
                  </a:lnTo>
                  <a:lnTo>
                    <a:pt x="1988" y="2743"/>
                  </a:lnTo>
                  <a:lnTo>
                    <a:pt x="1957" y="2749"/>
                  </a:lnTo>
                  <a:lnTo>
                    <a:pt x="1925" y="2752"/>
                  </a:lnTo>
                  <a:lnTo>
                    <a:pt x="1894" y="2756"/>
                  </a:lnTo>
                  <a:lnTo>
                    <a:pt x="1861" y="2758"/>
                  </a:lnTo>
                  <a:lnTo>
                    <a:pt x="1829" y="2762"/>
                  </a:lnTo>
                  <a:lnTo>
                    <a:pt x="1794" y="2766"/>
                  </a:lnTo>
                  <a:lnTo>
                    <a:pt x="1760" y="2768"/>
                  </a:lnTo>
                  <a:lnTo>
                    <a:pt x="1727" y="2770"/>
                  </a:lnTo>
                  <a:lnTo>
                    <a:pt x="1691" y="2772"/>
                  </a:lnTo>
                  <a:lnTo>
                    <a:pt x="1656" y="2773"/>
                  </a:lnTo>
                  <a:lnTo>
                    <a:pt x="1620" y="2775"/>
                  </a:lnTo>
                  <a:lnTo>
                    <a:pt x="1583" y="2775"/>
                  </a:lnTo>
                  <a:lnTo>
                    <a:pt x="1510" y="2777"/>
                  </a:lnTo>
                  <a:lnTo>
                    <a:pt x="1433" y="2779"/>
                  </a:lnTo>
                  <a:lnTo>
                    <a:pt x="1389" y="2777"/>
                  </a:lnTo>
                  <a:lnTo>
                    <a:pt x="1345" y="2777"/>
                  </a:lnTo>
                  <a:lnTo>
                    <a:pt x="1303" y="2775"/>
                  </a:lnTo>
                  <a:lnTo>
                    <a:pt x="1261" y="2773"/>
                  </a:lnTo>
                  <a:lnTo>
                    <a:pt x="1218" y="2772"/>
                  </a:lnTo>
                  <a:lnTo>
                    <a:pt x="1178" y="2770"/>
                  </a:lnTo>
                  <a:lnTo>
                    <a:pt x="1138" y="2766"/>
                  </a:lnTo>
                  <a:lnTo>
                    <a:pt x="1099" y="2762"/>
                  </a:lnTo>
                  <a:lnTo>
                    <a:pt x="1061" y="2758"/>
                  </a:lnTo>
                  <a:lnTo>
                    <a:pt x="1025" y="2754"/>
                  </a:lnTo>
                  <a:lnTo>
                    <a:pt x="988" y="2749"/>
                  </a:lnTo>
                  <a:lnTo>
                    <a:pt x="952" y="2743"/>
                  </a:lnTo>
                  <a:lnTo>
                    <a:pt x="917" y="2737"/>
                  </a:lnTo>
                  <a:lnTo>
                    <a:pt x="883" y="2729"/>
                  </a:lnTo>
                  <a:lnTo>
                    <a:pt x="850" y="2724"/>
                  </a:lnTo>
                  <a:lnTo>
                    <a:pt x="817" y="2716"/>
                  </a:lnTo>
                  <a:lnTo>
                    <a:pt x="787" y="2708"/>
                  </a:lnTo>
                  <a:lnTo>
                    <a:pt x="756" y="2699"/>
                  </a:lnTo>
                  <a:lnTo>
                    <a:pt x="725" y="2689"/>
                  </a:lnTo>
                  <a:lnTo>
                    <a:pt x="696" y="2679"/>
                  </a:lnTo>
                  <a:lnTo>
                    <a:pt x="669" y="2670"/>
                  </a:lnTo>
                  <a:lnTo>
                    <a:pt x="641" y="2660"/>
                  </a:lnTo>
                  <a:lnTo>
                    <a:pt x="616" y="2649"/>
                  </a:lnTo>
                  <a:lnTo>
                    <a:pt x="589" y="2637"/>
                  </a:lnTo>
                  <a:lnTo>
                    <a:pt x="564" y="2626"/>
                  </a:lnTo>
                  <a:lnTo>
                    <a:pt x="541" y="2612"/>
                  </a:lnTo>
                  <a:lnTo>
                    <a:pt x="518" y="2599"/>
                  </a:lnTo>
                  <a:lnTo>
                    <a:pt x="497" y="2585"/>
                  </a:lnTo>
                  <a:lnTo>
                    <a:pt x="476" y="2572"/>
                  </a:lnTo>
                  <a:lnTo>
                    <a:pt x="455" y="2557"/>
                  </a:lnTo>
                  <a:lnTo>
                    <a:pt x="435" y="2543"/>
                  </a:lnTo>
                  <a:lnTo>
                    <a:pt x="416" y="2528"/>
                  </a:lnTo>
                  <a:lnTo>
                    <a:pt x="397" y="2509"/>
                  </a:lnTo>
                  <a:lnTo>
                    <a:pt x="378" y="2489"/>
                  </a:lnTo>
                  <a:lnTo>
                    <a:pt x="360" y="2470"/>
                  </a:lnTo>
                  <a:lnTo>
                    <a:pt x="343" y="2449"/>
                  </a:lnTo>
                  <a:lnTo>
                    <a:pt x="328" y="2428"/>
                  </a:lnTo>
                  <a:lnTo>
                    <a:pt x="311" y="2405"/>
                  </a:lnTo>
                  <a:lnTo>
                    <a:pt x="295" y="2384"/>
                  </a:lnTo>
                  <a:lnTo>
                    <a:pt x="282" y="2359"/>
                  </a:lnTo>
                  <a:lnTo>
                    <a:pt x="266" y="2336"/>
                  </a:lnTo>
                  <a:lnTo>
                    <a:pt x="253" y="2311"/>
                  </a:lnTo>
                  <a:lnTo>
                    <a:pt x="240" y="2286"/>
                  </a:lnTo>
                  <a:lnTo>
                    <a:pt x="228" y="2259"/>
                  </a:lnTo>
                  <a:lnTo>
                    <a:pt x="217" y="2234"/>
                  </a:lnTo>
                  <a:lnTo>
                    <a:pt x="205" y="2205"/>
                  </a:lnTo>
                  <a:lnTo>
                    <a:pt x="193" y="2178"/>
                  </a:lnTo>
                  <a:lnTo>
                    <a:pt x="184" y="2150"/>
                  </a:lnTo>
                  <a:lnTo>
                    <a:pt x="174" y="2119"/>
                  </a:lnTo>
                  <a:lnTo>
                    <a:pt x="167" y="2090"/>
                  </a:lnTo>
                  <a:lnTo>
                    <a:pt x="159" y="2059"/>
                  </a:lnTo>
                  <a:lnTo>
                    <a:pt x="151" y="2027"/>
                  </a:lnTo>
                  <a:lnTo>
                    <a:pt x="144" y="1994"/>
                  </a:lnTo>
                  <a:lnTo>
                    <a:pt x="138" y="1962"/>
                  </a:lnTo>
                  <a:lnTo>
                    <a:pt x="132" y="1929"/>
                  </a:lnTo>
                  <a:lnTo>
                    <a:pt x="126" y="1894"/>
                  </a:lnTo>
                  <a:lnTo>
                    <a:pt x="122" y="1860"/>
                  </a:lnTo>
                  <a:lnTo>
                    <a:pt x="119" y="1823"/>
                  </a:lnTo>
                  <a:lnTo>
                    <a:pt x="115" y="1787"/>
                  </a:lnTo>
                  <a:lnTo>
                    <a:pt x="113" y="1750"/>
                  </a:lnTo>
                  <a:lnTo>
                    <a:pt x="109" y="1712"/>
                  </a:lnTo>
                  <a:lnTo>
                    <a:pt x="109" y="1674"/>
                  </a:lnTo>
                  <a:lnTo>
                    <a:pt x="107" y="1635"/>
                  </a:lnTo>
                  <a:lnTo>
                    <a:pt x="107" y="1595"/>
                  </a:lnTo>
                  <a:lnTo>
                    <a:pt x="107" y="1574"/>
                  </a:lnTo>
                  <a:lnTo>
                    <a:pt x="107" y="1553"/>
                  </a:lnTo>
                  <a:lnTo>
                    <a:pt x="107" y="1532"/>
                  </a:lnTo>
                  <a:lnTo>
                    <a:pt x="107" y="1511"/>
                  </a:lnTo>
                  <a:lnTo>
                    <a:pt x="107" y="1488"/>
                  </a:lnTo>
                  <a:lnTo>
                    <a:pt x="107" y="1465"/>
                  </a:lnTo>
                  <a:lnTo>
                    <a:pt x="107" y="1441"/>
                  </a:lnTo>
                  <a:lnTo>
                    <a:pt x="105" y="1417"/>
                  </a:lnTo>
                  <a:lnTo>
                    <a:pt x="105" y="1392"/>
                  </a:lnTo>
                  <a:lnTo>
                    <a:pt x="105" y="1367"/>
                  </a:lnTo>
                  <a:lnTo>
                    <a:pt x="105" y="1342"/>
                  </a:lnTo>
                  <a:lnTo>
                    <a:pt x="103" y="1315"/>
                  </a:lnTo>
                  <a:lnTo>
                    <a:pt x="103" y="1288"/>
                  </a:lnTo>
                  <a:lnTo>
                    <a:pt x="103" y="1261"/>
                  </a:lnTo>
                  <a:lnTo>
                    <a:pt x="101" y="1232"/>
                  </a:lnTo>
                  <a:lnTo>
                    <a:pt x="101" y="1203"/>
                  </a:lnTo>
                  <a:lnTo>
                    <a:pt x="99" y="1177"/>
                  </a:lnTo>
                  <a:lnTo>
                    <a:pt x="98" y="1150"/>
                  </a:lnTo>
                  <a:lnTo>
                    <a:pt x="98" y="1121"/>
                  </a:lnTo>
                  <a:lnTo>
                    <a:pt x="98" y="1092"/>
                  </a:lnTo>
                  <a:lnTo>
                    <a:pt x="96" y="1061"/>
                  </a:lnTo>
                  <a:lnTo>
                    <a:pt x="96" y="1029"/>
                  </a:lnTo>
                  <a:lnTo>
                    <a:pt x="96" y="996"/>
                  </a:lnTo>
                  <a:lnTo>
                    <a:pt x="96" y="962"/>
                  </a:lnTo>
                  <a:lnTo>
                    <a:pt x="96" y="927"/>
                  </a:lnTo>
                  <a:lnTo>
                    <a:pt x="94" y="891"/>
                  </a:lnTo>
                  <a:lnTo>
                    <a:pt x="94" y="854"/>
                  </a:lnTo>
                  <a:lnTo>
                    <a:pt x="94" y="816"/>
                  </a:lnTo>
                  <a:lnTo>
                    <a:pt x="94" y="777"/>
                  </a:lnTo>
                  <a:lnTo>
                    <a:pt x="94" y="737"/>
                  </a:lnTo>
                  <a:lnTo>
                    <a:pt x="94" y="697"/>
                  </a:lnTo>
                  <a:lnTo>
                    <a:pt x="94" y="656"/>
                  </a:lnTo>
                  <a:lnTo>
                    <a:pt x="94" y="622"/>
                  </a:lnTo>
                  <a:lnTo>
                    <a:pt x="94" y="587"/>
                  </a:lnTo>
                  <a:lnTo>
                    <a:pt x="92" y="555"/>
                  </a:lnTo>
                  <a:lnTo>
                    <a:pt x="90" y="524"/>
                  </a:lnTo>
                  <a:lnTo>
                    <a:pt x="88" y="493"/>
                  </a:lnTo>
                  <a:lnTo>
                    <a:pt x="86" y="465"/>
                  </a:lnTo>
                  <a:lnTo>
                    <a:pt x="82" y="434"/>
                  </a:lnTo>
                  <a:lnTo>
                    <a:pt x="80" y="407"/>
                  </a:lnTo>
                  <a:lnTo>
                    <a:pt x="76" y="380"/>
                  </a:lnTo>
                  <a:lnTo>
                    <a:pt x="73" y="353"/>
                  </a:lnTo>
                  <a:lnTo>
                    <a:pt x="67" y="328"/>
                  </a:lnTo>
                  <a:lnTo>
                    <a:pt x="63" y="303"/>
                  </a:lnTo>
                  <a:lnTo>
                    <a:pt x="57" y="278"/>
                  </a:lnTo>
                  <a:lnTo>
                    <a:pt x="51" y="255"/>
                  </a:lnTo>
                  <a:lnTo>
                    <a:pt x="44" y="234"/>
                  </a:lnTo>
                  <a:lnTo>
                    <a:pt x="38" y="213"/>
                  </a:lnTo>
                  <a:lnTo>
                    <a:pt x="28" y="190"/>
                  </a:lnTo>
                  <a:lnTo>
                    <a:pt x="21" y="171"/>
                  </a:lnTo>
                  <a:lnTo>
                    <a:pt x="15" y="152"/>
                  </a:lnTo>
                  <a:lnTo>
                    <a:pt x="9" y="133"/>
                  </a:lnTo>
                  <a:lnTo>
                    <a:pt x="5" y="117"/>
                  </a:lnTo>
                  <a:lnTo>
                    <a:pt x="2" y="100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3" y="50"/>
                  </a:lnTo>
                  <a:lnTo>
                    <a:pt x="5" y="42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7" y="25"/>
                  </a:lnTo>
                  <a:lnTo>
                    <a:pt x="23" y="19"/>
                  </a:lnTo>
                  <a:lnTo>
                    <a:pt x="30" y="15"/>
                  </a:lnTo>
                  <a:lnTo>
                    <a:pt x="36" y="12"/>
                  </a:lnTo>
                  <a:lnTo>
                    <a:pt x="44" y="8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3" y="2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9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4033" name="Picture 1" descr="C:\Users\Meishing\Dropbox\meizhouhuayu\pics\能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35095" y="2971800"/>
            <a:ext cx="4408905" cy="12954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0"/>
            <a:ext cx="2895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相似字：熊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態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能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4800600"/>
            <a:ext cx="3476625" cy="56197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92724" y="4724401"/>
            <a:ext cx="171702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阳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4724400"/>
            <a:ext cx="165735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不可能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0743" y="3477475"/>
            <a:ext cx="160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3429000"/>
            <a:ext cx="1600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能力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老师可以挑词语来做活动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33998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ropbox\meizhouhuayu\pics\陽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95800" y="2133600"/>
            <a:ext cx="4294133" cy="1280513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陽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05200" y="3657600"/>
            <a:ext cx="5638800" cy="552450"/>
          </a:xfrm>
          <a:prstGeom prst="rect">
            <a:avLst/>
          </a:prstGeom>
          <a:noFill/>
        </p:spPr>
      </p:pic>
      <p:pic>
        <p:nvPicPr>
          <p:cNvPr id="6147" name="Picture 3" descr="C:\Users\Meishing\Dropbox\meizhouhuayu\pics\阝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743200" y="1371600"/>
            <a:ext cx="1028700" cy="1047750"/>
          </a:xfrm>
          <a:prstGeom prst="rect">
            <a:avLst/>
          </a:prstGeom>
          <a:noFill/>
        </p:spPr>
      </p:pic>
      <p:pic>
        <p:nvPicPr>
          <p:cNvPr id="6148" name="Picture 4" descr="C:\Users\Meishing\Dropbox\meizhouhuayu\pics\阝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67000" y="2514600"/>
            <a:ext cx="1162050" cy="533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324368" y="5004375"/>
            <a:ext cx="17526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阳风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3926" y="4996492"/>
            <a:ext cx="1728788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阳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5240" y="5004375"/>
            <a:ext cx="1752600" cy="584775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" name="Picture 2" descr="C:\Users\Meishing\Desktop\meizhou pics\36-1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84167"/>
          <a:stretch>
            <a:fillRect/>
          </a:stretch>
        </p:blipFill>
        <p:spPr bwMode="auto">
          <a:xfrm>
            <a:off x="457200" y="1219200"/>
            <a:ext cx="1447800" cy="111472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老师可以挑词语来做活动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491074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948</Words>
  <Application>Microsoft Office PowerPoint</Application>
  <PresentationFormat>On-screen Show (4:3)</PresentationFormat>
  <Paragraphs>177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第三册第六课补充资料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部首字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第六課補充資料</dc:title>
  <dc:creator>Yali</dc:creator>
  <cp:lastModifiedBy>Meishing</cp:lastModifiedBy>
  <cp:revision>5</cp:revision>
  <dcterms:created xsi:type="dcterms:W3CDTF">2014-07-09T05:06:49Z</dcterms:created>
  <dcterms:modified xsi:type="dcterms:W3CDTF">2014-08-21T05:53:45Z</dcterms:modified>
</cp:coreProperties>
</file>